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57"/>
  </p:notesMasterIdLst>
  <p:sldIdLst>
    <p:sldId id="256" r:id="rId2"/>
    <p:sldId id="320" r:id="rId3"/>
    <p:sldId id="1189" r:id="rId4"/>
    <p:sldId id="298" r:id="rId5"/>
    <p:sldId id="1195" r:id="rId6"/>
    <p:sldId id="306" r:id="rId7"/>
    <p:sldId id="1197" r:id="rId8"/>
    <p:sldId id="1196" r:id="rId9"/>
    <p:sldId id="1198" r:id="rId10"/>
    <p:sldId id="309" r:id="rId11"/>
    <p:sldId id="1200" r:id="rId12"/>
    <p:sldId id="1199" r:id="rId13"/>
    <p:sldId id="1201" r:id="rId14"/>
    <p:sldId id="1202" r:id="rId15"/>
    <p:sldId id="333" r:id="rId16"/>
    <p:sldId id="1205" r:id="rId17"/>
    <p:sldId id="269" r:id="rId18"/>
    <p:sldId id="1206" r:id="rId19"/>
    <p:sldId id="1207" r:id="rId20"/>
    <p:sldId id="1208" r:id="rId21"/>
    <p:sldId id="1209" r:id="rId22"/>
    <p:sldId id="1210" r:id="rId23"/>
    <p:sldId id="1211" r:id="rId24"/>
    <p:sldId id="1212" r:id="rId25"/>
    <p:sldId id="1214" r:id="rId26"/>
    <p:sldId id="1213" r:id="rId27"/>
    <p:sldId id="1215" r:id="rId28"/>
    <p:sldId id="1216" r:id="rId29"/>
    <p:sldId id="1217" r:id="rId30"/>
    <p:sldId id="1218" r:id="rId31"/>
    <p:sldId id="1231" r:id="rId32"/>
    <p:sldId id="1232" r:id="rId33"/>
    <p:sldId id="1238" r:id="rId34"/>
    <p:sldId id="1220" r:id="rId35"/>
    <p:sldId id="1221" r:id="rId36"/>
    <p:sldId id="1222" r:id="rId37"/>
    <p:sldId id="1233" r:id="rId38"/>
    <p:sldId id="1234" r:id="rId39"/>
    <p:sldId id="1223" r:id="rId40"/>
    <p:sldId id="344" r:id="rId41"/>
    <p:sldId id="1235" r:id="rId42"/>
    <p:sldId id="1236" r:id="rId43"/>
    <p:sldId id="326" r:id="rId44"/>
    <p:sldId id="1224" r:id="rId45"/>
    <p:sldId id="1225" r:id="rId46"/>
    <p:sldId id="1249" r:id="rId47"/>
    <p:sldId id="1226" r:id="rId48"/>
    <p:sldId id="1241" r:id="rId49"/>
    <p:sldId id="1242" r:id="rId50"/>
    <p:sldId id="1245" r:id="rId51"/>
    <p:sldId id="1246" r:id="rId52"/>
    <p:sldId id="1247" r:id="rId53"/>
    <p:sldId id="1230" r:id="rId54"/>
    <p:sldId id="1237" r:id="rId55"/>
    <p:sldId id="1240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6DA4"/>
    <a:srgbClr val="636AA2"/>
    <a:srgbClr val="009999"/>
    <a:srgbClr val="FF9900"/>
    <a:srgbClr val="F2C79F"/>
    <a:srgbClr val="B13589"/>
    <a:srgbClr val="CC99FF"/>
    <a:srgbClr val="FF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37" autoAdjust="0"/>
  </p:normalViewPr>
  <p:slideViewPr>
    <p:cSldViewPr snapToGrid="0">
      <p:cViewPr varScale="1">
        <p:scale>
          <a:sx n="90" d="100"/>
          <a:sy n="90" d="100"/>
        </p:scale>
        <p:origin x="370" y="1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0DEC7A-666D-4B3A-A02B-FA42B1F19D47}" type="doc">
      <dgm:prSet loTypeId="urn:microsoft.com/office/officeart/2005/8/layout/hList7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FEA2B1CC-A621-416E-81A1-CB353EAEEEBA}">
      <dgm:prSet phldrT="[Metin]" custT="1"/>
      <dgm:spPr/>
      <dgm:t>
        <a:bodyPr/>
        <a:lstStyle/>
        <a:p>
          <a:r>
            <a:rPr lang="tr-TR" sz="2800" dirty="0"/>
            <a:t>Yıkama</a:t>
          </a:r>
        </a:p>
      </dgm:t>
    </dgm:pt>
    <dgm:pt modelId="{07582F1D-244C-4667-86D1-0C5F7C195FB4}" type="parTrans" cxnId="{49A2E296-6457-46CA-A096-5061086335F1}">
      <dgm:prSet/>
      <dgm:spPr/>
      <dgm:t>
        <a:bodyPr/>
        <a:lstStyle/>
        <a:p>
          <a:endParaRPr lang="tr-TR"/>
        </a:p>
      </dgm:t>
    </dgm:pt>
    <dgm:pt modelId="{131BA4DA-A6EF-4129-AD1A-F3EC58352DD9}" type="sibTrans" cxnId="{49A2E296-6457-46CA-A096-5061086335F1}">
      <dgm:prSet/>
      <dgm:spPr/>
      <dgm:t>
        <a:bodyPr/>
        <a:lstStyle/>
        <a:p>
          <a:endParaRPr lang="tr-TR"/>
        </a:p>
      </dgm:t>
    </dgm:pt>
    <dgm:pt modelId="{A503407B-99C3-48FE-81B1-ABA1EE1226F8}">
      <dgm:prSet phldrT="[Metin]" custT="1"/>
      <dgm:spPr/>
      <dgm:t>
        <a:bodyPr/>
        <a:lstStyle/>
        <a:p>
          <a:r>
            <a:rPr lang="tr-TR" sz="2400" dirty="0"/>
            <a:t>Dekontaminasyon  </a:t>
          </a:r>
        </a:p>
      </dgm:t>
    </dgm:pt>
    <dgm:pt modelId="{0E8C6D78-2870-47FD-99F0-6D5787E4D8C4}" type="parTrans" cxnId="{8859C74C-C8D9-425D-B508-02C1EBC4B107}">
      <dgm:prSet/>
      <dgm:spPr/>
      <dgm:t>
        <a:bodyPr/>
        <a:lstStyle/>
        <a:p>
          <a:endParaRPr lang="tr-TR"/>
        </a:p>
      </dgm:t>
    </dgm:pt>
    <dgm:pt modelId="{BA939D23-F8BA-46FA-B999-6C8E5FE350E1}" type="sibTrans" cxnId="{8859C74C-C8D9-425D-B508-02C1EBC4B107}">
      <dgm:prSet/>
      <dgm:spPr/>
      <dgm:t>
        <a:bodyPr/>
        <a:lstStyle/>
        <a:p>
          <a:endParaRPr lang="tr-TR"/>
        </a:p>
      </dgm:t>
    </dgm:pt>
    <dgm:pt modelId="{F49FDBD0-F5F0-4464-9CB4-6FF26A70675C}">
      <dgm:prSet phldrT="[Metin]" custT="1"/>
      <dgm:spPr/>
      <dgm:t>
        <a:bodyPr/>
        <a:lstStyle/>
        <a:p>
          <a:r>
            <a:rPr lang="tr-TR" sz="2400" dirty="0"/>
            <a:t>Sterilizasyon</a:t>
          </a:r>
        </a:p>
      </dgm:t>
    </dgm:pt>
    <dgm:pt modelId="{D5CBAC8D-ED00-4C3D-92FB-61F2ECDFB353}" type="sibTrans" cxnId="{FCC6DE06-46E1-45CA-918C-27B1D42EF1D9}">
      <dgm:prSet/>
      <dgm:spPr/>
      <dgm:t>
        <a:bodyPr/>
        <a:lstStyle/>
        <a:p>
          <a:endParaRPr lang="tr-TR"/>
        </a:p>
      </dgm:t>
    </dgm:pt>
    <dgm:pt modelId="{25121B18-6707-429C-8E0C-8C4D5F7B8D81}" type="parTrans" cxnId="{FCC6DE06-46E1-45CA-918C-27B1D42EF1D9}">
      <dgm:prSet/>
      <dgm:spPr/>
      <dgm:t>
        <a:bodyPr/>
        <a:lstStyle/>
        <a:p>
          <a:endParaRPr lang="tr-TR"/>
        </a:p>
      </dgm:t>
    </dgm:pt>
    <dgm:pt modelId="{7EBDB94E-93D1-4889-B38A-CF777447F8E4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tr-TR" sz="2800" dirty="0"/>
            <a:t>Taşıma</a:t>
          </a:r>
        </a:p>
      </dgm:t>
    </dgm:pt>
    <dgm:pt modelId="{0EFC9D0D-9761-427C-AAC5-E63490127E15}" type="parTrans" cxnId="{9CD89870-5DAD-44F3-9372-1614CD61F257}">
      <dgm:prSet/>
      <dgm:spPr/>
      <dgm:t>
        <a:bodyPr/>
        <a:lstStyle/>
        <a:p>
          <a:endParaRPr lang="tr-TR"/>
        </a:p>
      </dgm:t>
    </dgm:pt>
    <dgm:pt modelId="{54EEEFE1-B847-4291-ADB3-E24A4B3C2F87}" type="sibTrans" cxnId="{9CD89870-5DAD-44F3-9372-1614CD61F257}">
      <dgm:prSet/>
      <dgm:spPr/>
      <dgm:t>
        <a:bodyPr/>
        <a:lstStyle/>
        <a:p>
          <a:endParaRPr lang="tr-TR"/>
        </a:p>
      </dgm:t>
    </dgm:pt>
    <dgm:pt modelId="{2E2E3510-145B-4752-A454-4D2E42C529AE}">
      <dgm:prSet custT="1"/>
      <dgm:spPr/>
      <dgm:t>
        <a:bodyPr/>
        <a:lstStyle/>
        <a:p>
          <a:r>
            <a:rPr lang="tr-TR" sz="2800" dirty="0"/>
            <a:t>Paketleme</a:t>
          </a:r>
        </a:p>
      </dgm:t>
    </dgm:pt>
    <dgm:pt modelId="{62BCDE79-D98B-4D30-B7EA-FEC681EA9D75}" type="parTrans" cxnId="{141D146D-3C63-45E1-B807-5639719076BD}">
      <dgm:prSet/>
      <dgm:spPr/>
      <dgm:t>
        <a:bodyPr/>
        <a:lstStyle/>
        <a:p>
          <a:endParaRPr lang="tr-TR"/>
        </a:p>
      </dgm:t>
    </dgm:pt>
    <dgm:pt modelId="{C6B8CF41-615E-4D0B-BAB6-176735F1B2EE}" type="sibTrans" cxnId="{141D146D-3C63-45E1-B807-5639719076BD}">
      <dgm:prSet/>
      <dgm:spPr/>
      <dgm:t>
        <a:bodyPr/>
        <a:lstStyle/>
        <a:p>
          <a:endParaRPr lang="tr-TR"/>
        </a:p>
      </dgm:t>
    </dgm:pt>
    <dgm:pt modelId="{BFBB5B07-7EAE-4396-A1F8-6F430240EA17}" type="pres">
      <dgm:prSet presAssocID="{FE0DEC7A-666D-4B3A-A02B-FA42B1F19D47}" presName="Name0" presStyleCnt="0">
        <dgm:presLayoutVars>
          <dgm:dir/>
          <dgm:resizeHandles val="exact"/>
        </dgm:presLayoutVars>
      </dgm:prSet>
      <dgm:spPr/>
    </dgm:pt>
    <dgm:pt modelId="{01763A36-E1AC-4A8A-8936-72E541B37736}" type="pres">
      <dgm:prSet presAssocID="{FE0DEC7A-666D-4B3A-A02B-FA42B1F19D47}" presName="fgShape" presStyleLbl="fgShp" presStyleIdx="0" presStyleCnt="1"/>
      <dgm:spPr/>
    </dgm:pt>
    <dgm:pt modelId="{5AE93093-E5D5-40E4-B66A-700A6DFCD415}" type="pres">
      <dgm:prSet presAssocID="{FE0DEC7A-666D-4B3A-A02B-FA42B1F19D47}" presName="linComp" presStyleCnt="0"/>
      <dgm:spPr/>
    </dgm:pt>
    <dgm:pt modelId="{3CD3D565-61F2-4506-B297-0FC254ACDD68}" type="pres">
      <dgm:prSet presAssocID="{7EBDB94E-93D1-4889-B38A-CF777447F8E4}" presName="compNode" presStyleCnt="0"/>
      <dgm:spPr/>
    </dgm:pt>
    <dgm:pt modelId="{5FD3455E-6F95-4860-B7D1-C30A015C972A}" type="pres">
      <dgm:prSet presAssocID="{7EBDB94E-93D1-4889-B38A-CF777447F8E4}" presName="bkgdShape" presStyleLbl="node1" presStyleIdx="0" presStyleCnt="5" custLinFactNeighborX="1464" custLinFactNeighborY="154"/>
      <dgm:spPr/>
    </dgm:pt>
    <dgm:pt modelId="{7EA213C3-E6E4-41F9-A219-05AEE1957DD6}" type="pres">
      <dgm:prSet presAssocID="{7EBDB94E-93D1-4889-B38A-CF777447F8E4}" presName="nodeTx" presStyleLbl="node1" presStyleIdx="0" presStyleCnt="5">
        <dgm:presLayoutVars>
          <dgm:bulletEnabled val="1"/>
        </dgm:presLayoutVars>
      </dgm:prSet>
      <dgm:spPr/>
    </dgm:pt>
    <dgm:pt modelId="{5791134A-92FB-4272-B17B-8761E5A5E78E}" type="pres">
      <dgm:prSet presAssocID="{7EBDB94E-93D1-4889-B38A-CF777447F8E4}" presName="invisiNode" presStyleLbl="node1" presStyleIdx="0" presStyleCnt="5"/>
      <dgm:spPr/>
    </dgm:pt>
    <dgm:pt modelId="{C3478568-8625-463A-85D3-3B2A400A5195}" type="pres">
      <dgm:prSet presAssocID="{7EBDB94E-93D1-4889-B38A-CF777447F8E4}" presName="imagNode" presStyleLbl="fgImgPlace1" presStyleIdx="0" presStyleCnt="5" custScaleX="100239" custScaleY="97234" custLinFactNeighborX="0" custLinFactNeighborY="9105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EB14781B-3BFA-4EAD-94B1-7AE16441DBDC}" type="pres">
      <dgm:prSet presAssocID="{54EEEFE1-B847-4291-ADB3-E24A4B3C2F87}" presName="sibTrans" presStyleLbl="sibTrans2D1" presStyleIdx="0" presStyleCnt="0"/>
      <dgm:spPr/>
    </dgm:pt>
    <dgm:pt modelId="{93D1CED0-156B-4F13-9B21-F0707B2C0F65}" type="pres">
      <dgm:prSet presAssocID="{FEA2B1CC-A621-416E-81A1-CB353EAEEEBA}" presName="compNode" presStyleCnt="0"/>
      <dgm:spPr/>
    </dgm:pt>
    <dgm:pt modelId="{F082F9E6-BD2D-4012-A831-11CCD02EC223}" type="pres">
      <dgm:prSet presAssocID="{FEA2B1CC-A621-416E-81A1-CB353EAEEEBA}" presName="bkgdShape" presStyleLbl="node1" presStyleIdx="1" presStyleCnt="5" custLinFactNeighborX="548" custLinFactNeighborY="154"/>
      <dgm:spPr/>
    </dgm:pt>
    <dgm:pt modelId="{C77EEBA0-706A-4543-A169-0258384575AF}" type="pres">
      <dgm:prSet presAssocID="{FEA2B1CC-A621-416E-81A1-CB353EAEEEBA}" presName="nodeTx" presStyleLbl="node1" presStyleIdx="1" presStyleCnt="5">
        <dgm:presLayoutVars>
          <dgm:bulletEnabled val="1"/>
        </dgm:presLayoutVars>
      </dgm:prSet>
      <dgm:spPr/>
    </dgm:pt>
    <dgm:pt modelId="{863BB7D4-C7EF-469A-AB19-7B8823FD7EEB}" type="pres">
      <dgm:prSet presAssocID="{FEA2B1CC-A621-416E-81A1-CB353EAEEEBA}" presName="invisiNode" presStyleLbl="node1" presStyleIdx="1" presStyleCnt="5"/>
      <dgm:spPr/>
    </dgm:pt>
    <dgm:pt modelId="{E91B8C67-AA5B-48A5-AB1D-5C197879A8BD}" type="pres">
      <dgm:prSet presAssocID="{FEA2B1CC-A621-416E-81A1-CB353EAEEEBA}" presName="imagNode" presStyleLbl="fgImgPlace1" presStyleIdx="1" presStyleCnt="5" custScaleX="97531" custScaleY="98749" custLinFactNeighborX="6937" custLinFactNeighborY="11708"/>
      <dgm:spPr>
        <a:blipFill rotWithShape="1">
          <a:blip xmlns:r="http://schemas.openxmlformats.org/officeDocument/2006/relationships" r:embed="rId2"/>
          <a:srcRect/>
          <a:stretch>
            <a:fillRect l="-29000" r="-29000"/>
          </a:stretch>
        </a:blipFill>
      </dgm:spPr>
    </dgm:pt>
    <dgm:pt modelId="{3585A0FB-8BBC-4820-BFE1-3A996B04B478}" type="pres">
      <dgm:prSet presAssocID="{131BA4DA-A6EF-4129-AD1A-F3EC58352DD9}" presName="sibTrans" presStyleLbl="sibTrans2D1" presStyleIdx="0" presStyleCnt="0"/>
      <dgm:spPr/>
    </dgm:pt>
    <dgm:pt modelId="{FD18F0D8-4516-481C-8B95-9CD0EFBB1414}" type="pres">
      <dgm:prSet presAssocID="{A503407B-99C3-48FE-81B1-ABA1EE1226F8}" presName="compNode" presStyleCnt="0"/>
      <dgm:spPr/>
    </dgm:pt>
    <dgm:pt modelId="{0D18A11B-5FEC-4E77-BA65-26750059D82C}" type="pres">
      <dgm:prSet presAssocID="{A503407B-99C3-48FE-81B1-ABA1EE1226F8}" presName="bkgdShape" presStyleLbl="node1" presStyleIdx="2" presStyleCnt="5" custScaleX="148752"/>
      <dgm:spPr/>
    </dgm:pt>
    <dgm:pt modelId="{6ADB5644-1693-4FC9-AC71-F6D1110FA489}" type="pres">
      <dgm:prSet presAssocID="{A503407B-99C3-48FE-81B1-ABA1EE1226F8}" presName="nodeTx" presStyleLbl="node1" presStyleIdx="2" presStyleCnt="5">
        <dgm:presLayoutVars>
          <dgm:bulletEnabled val="1"/>
        </dgm:presLayoutVars>
      </dgm:prSet>
      <dgm:spPr/>
    </dgm:pt>
    <dgm:pt modelId="{C169D408-3A97-4C6C-91B3-397A3D04B3B8}" type="pres">
      <dgm:prSet presAssocID="{A503407B-99C3-48FE-81B1-ABA1EE1226F8}" presName="invisiNode" presStyleLbl="node1" presStyleIdx="2" presStyleCnt="5"/>
      <dgm:spPr/>
    </dgm:pt>
    <dgm:pt modelId="{1D3684F9-8B38-43CB-AC65-E80DB2417EC2}" type="pres">
      <dgm:prSet presAssocID="{A503407B-99C3-48FE-81B1-ABA1EE1226F8}" presName="imagNode" presStyleLbl="fgImgPlace1" presStyleIdx="2" presStyleCnt="5" custScaleX="100010" custScaleY="99615" custLinFactNeighborX="0" custLinFactNeighborY="3035"/>
      <dgm:spPr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E3573FF9-1CB5-45D7-888F-220179720029}" type="pres">
      <dgm:prSet presAssocID="{BA939D23-F8BA-46FA-B999-6C8E5FE350E1}" presName="sibTrans" presStyleLbl="sibTrans2D1" presStyleIdx="0" presStyleCnt="0"/>
      <dgm:spPr/>
    </dgm:pt>
    <dgm:pt modelId="{2504E932-9F0D-48DA-979B-CAC05B18FF28}" type="pres">
      <dgm:prSet presAssocID="{2E2E3510-145B-4752-A454-4D2E42C529AE}" presName="compNode" presStyleCnt="0"/>
      <dgm:spPr/>
    </dgm:pt>
    <dgm:pt modelId="{B0ED2B62-40E4-46C7-91A4-5E1A52692DF5}" type="pres">
      <dgm:prSet presAssocID="{2E2E3510-145B-4752-A454-4D2E42C529AE}" presName="bkgdShape" presStyleLbl="node1" presStyleIdx="3" presStyleCnt="5" custLinFactNeighborX="-321" custLinFactNeighborY="-346"/>
      <dgm:spPr/>
    </dgm:pt>
    <dgm:pt modelId="{869BE71C-0578-43E3-8387-8D5031483912}" type="pres">
      <dgm:prSet presAssocID="{2E2E3510-145B-4752-A454-4D2E42C529AE}" presName="nodeTx" presStyleLbl="node1" presStyleIdx="3" presStyleCnt="5">
        <dgm:presLayoutVars>
          <dgm:bulletEnabled val="1"/>
        </dgm:presLayoutVars>
      </dgm:prSet>
      <dgm:spPr/>
    </dgm:pt>
    <dgm:pt modelId="{AE6B6590-6600-4EF2-82CD-6EF1AEF5F476}" type="pres">
      <dgm:prSet presAssocID="{2E2E3510-145B-4752-A454-4D2E42C529AE}" presName="invisiNode" presStyleLbl="node1" presStyleIdx="3" presStyleCnt="5"/>
      <dgm:spPr/>
    </dgm:pt>
    <dgm:pt modelId="{B6371ECC-EEDD-4F7E-93E6-0D9A87D0C06A}" type="pres">
      <dgm:prSet presAssocID="{2E2E3510-145B-4752-A454-4D2E42C529AE}" presName="imagNod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1120A368-22E9-4CE0-835F-4E4A8B72E991}" type="pres">
      <dgm:prSet presAssocID="{C6B8CF41-615E-4D0B-BAB6-176735F1B2EE}" presName="sibTrans" presStyleLbl="sibTrans2D1" presStyleIdx="0" presStyleCnt="0"/>
      <dgm:spPr/>
    </dgm:pt>
    <dgm:pt modelId="{CE8DBE90-F79F-480F-B7C4-7475C3A2F331}" type="pres">
      <dgm:prSet presAssocID="{F49FDBD0-F5F0-4464-9CB4-6FF26A70675C}" presName="compNode" presStyleCnt="0"/>
      <dgm:spPr/>
    </dgm:pt>
    <dgm:pt modelId="{9B6ED418-E125-4EDB-A819-1F4C8635520D}" type="pres">
      <dgm:prSet presAssocID="{F49FDBD0-F5F0-4464-9CB4-6FF26A70675C}" presName="bkgdShape" presStyleLbl="node1" presStyleIdx="4" presStyleCnt="5" custLinFactNeighborX="26319"/>
      <dgm:spPr/>
    </dgm:pt>
    <dgm:pt modelId="{14B45807-E474-4A4A-A4BD-630B5F2FCBE1}" type="pres">
      <dgm:prSet presAssocID="{F49FDBD0-F5F0-4464-9CB4-6FF26A70675C}" presName="nodeTx" presStyleLbl="node1" presStyleIdx="4" presStyleCnt="5">
        <dgm:presLayoutVars>
          <dgm:bulletEnabled val="1"/>
        </dgm:presLayoutVars>
      </dgm:prSet>
      <dgm:spPr/>
    </dgm:pt>
    <dgm:pt modelId="{9A4E408E-6276-4D27-8151-B8FEC46E8B3E}" type="pres">
      <dgm:prSet presAssocID="{F49FDBD0-F5F0-4464-9CB4-6FF26A70675C}" presName="invisiNode" presStyleLbl="node1" presStyleIdx="4" presStyleCnt="5"/>
      <dgm:spPr/>
    </dgm:pt>
    <dgm:pt modelId="{566FF2AD-B963-428B-A67D-ABF09220D5A9}" type="pres">
      <dgm:prSet presAssocID="{F49FDBD0-F5F0-4464-9CB4-6FF26A70675C}" presName="imagNode" presStyleLbl="fgImgPlace1" presStyleIdx="4" presStyleCnt="5" custScaleX="103245" custScaleY="100481" custLinFactNeighborX="-1300" custLinFactNeighborY="4769"/>
      <dgm:spPr>
        <a:xfrm>
          <a:off x="8452276" y="632884"/>
          <a:ext cx="1611238" cy="123004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FCC6DE06-46E1-45CA-918C-27B1D42EF1D9}" srcId="{FE0DEC7A-666D-4B3A-A02B-FA42B1F19D47}" destId="{F49FDBD0-F5F0-4464-9CB4-6FF26A70675C}" srcOrd="4" destOrd="0" parTransId="{25121B18-6707-429C-8E0C-8C4D5F7B8D81}" sibTransId="{D5CBAC8D-ED00-4C3D-92FB-61F2ECDFB353}"/>
    <dgm:cxn modelId="{0F066C1C-51CE-415C-9739-C412BCE42252}" type="presOf" srcId="{7EBDB94E-93D1-4889-B38A-CF777447F8E4}" destId="{5FD3455E-6F95-4860-B7D1-C30A015C972A}" srcOrd="0" destOrd="0" presId="urn:microsoft.com/office/officeart/2005/8/layout/hList7"/>
    <dgm:cxn modelId="{4C76DC1F-8F46-4E4B-837D-B6F880C02294}" type="presOf" srcId="{A503407B-99C3-48FE-81B1-ABA1EE1226F8}" destId="{6ADB5644-1693-4FC9-AC71-F6D1110FA489}" srcOrd="1" destOrd="0" presId="urn:microsoft.com/office/officeart/2005/8/layout/hList7"/>
    <dgm:cxn modelId="{8DF09145-7660-4325-8FAD-C7A1ADC09F49}" type="presOf" srcId="{F49FDBD0-F5F0-4464-9CB4-6FF26A70675C}" destId="{14B45807-E474-4A4A-A4BD-630B5F2FCBE1}" srcOrd="1" destOrd="0" presId="urn:microsoft.com/office/officeart/2005/8/layout/hList7"/>
    <dgm:cxn modelId="{A4580547-73C5-404F-A55B-1D187FCAB769}" type="presOf" srcId="{FEA2B1CC-A621-416E-81A1-CB353EAEEEBA}" destId="{F082F9E6-BD2D-4012-A831-11CCD02EC223}" srcOrd="0" destOrd="0" presId="urn:microsoft.com/office/officeart/2005/8/layout/hList7"/>
    <dgm:cxn modelId="{E8CE4669-06FF-4E0D-B49C-BCE572F19BAA}" type="presOf" srcId="{2E2E3510-145B-4752-A454-4D2E42C529AE}" destId="{B0ED2B62-40E4-46C7-91A4-5E1A52692DF5}" srcOrd="0" destOrd="0" presId="urn:microsoft.com/office/officeart/2005/8/layout/hList7"/>
    <dgm:cxn modelId="{3EF4714A-4537-4C08-A0FD-86CEE5E9A7A9}" type="presOf" srcId="{2E2E3510-145B-4752-A454-4D2E42C529AE}" destId="{869BE71C-0578-43E3-8387-8D5031483912}" srcOrd="1" destOrd="0" presId="urn:microsoft.com/office/officeart/2005/8/layout/hList7"/>
    <dgm:cxn modelId="{8859C74C-C8D9-425D-B508-02C1EBC4B107}" srcId="{FE0DEC7A-666D-4B3A-A02B-FA42B1F19D47}" destId="{A503407B-99C3-48FE-81B1-ABA1EE1226F8}" srcOrd="2" destOrd="0" parTransId="{0E8C6D78-2870-47FD-99F0-6D5787E4D8C4}" sibTransId="{BA939D23-F8BA-46FA-B999-6C8E5FE350E1}"/>
    <dgm:cxn modelId="{141D146D-3C63-45E1-B807-5639719076BD}" srcId="{FE0DEC7A-666D-4B3A-A02B-FA42B1F19D47}" destId="{2E2E3510-145B-4752-A454-4D2E42C529AE}" srcOrd="3" destOrd="0" parTransId="{62BCDE79-D98B-4D30-B7EA-FEC681EA9D75}" sibTransId="{C6B8CF41-615E-4D0B-BAB6-176735F1B2EE}"/>
    <dgm:cxn modelId="{7612146F-4090-4F8B-9F6F-FAD14759487A}" type="presOf" srcId="{F49FDBD0-F5F0-4464-9CB4-6FF26A70675C}" destId="{9B6ED418-E125-4EDB-A819-1F4C8635520D}" srcOrd="0" destOrd="0" presId="urn:microsoft.com/office/officeart/2005/8/layout/hList7"/>
    <dgm:cxn modelId="{9CD89870-5DAD-44F3-9372-1614CD61F257}" srcId="{FE0DEC7A-666D-4B3A-A02B-FA42B1F19D47}" destId="{7EBDB94E-93D1-4889-B38A-CF777447F8E4}" srcOrd="0" destOrd="0" parTransId="{0EFC9D0D-9761-427C-AAC5-E63490127E15}" sibTransId="{54EEEFE1-B847-4291-ADB3-E24A4B3C2F87}"/>
    <dgm:cxn modelId="{223AFD78-49E0-4176-A62C-2F9712173CCC}" type="presOf" srcId="{C6B8CF41-615E-4D0B-BAB6-176735F1B2EE}" destId="{1120A368-22E9-4CE0-835F-4E4A8B72E991}" srcOrd="0" destOrd="0" presId="urn:microsoft.com/office/officeart/2005/8/layout/hList7"/>
    <dgm:cxn modelId="{49A2E296-6457-46CA-A096-5061086335F1}" srcId="{FE0DEC7A-666D-4B3A-A02B-FA42B1F19D47}" destId="{FEA2B1CC-A621-416E-81A1-CB353EAEEEBA}" srcOrd="1" destOrd="0" parTransId="{07582F1D-244C-4667-86D1-0C5F7C195FB4}" sibTransId="{131BA4DA-A6EF-4129-AD1A-F3EC58352DD9}"/>
    <dgm:cxn modelId="{C1A74A99-C208-431C-9A5C-2AB31CA6E00D}" type="presOf" srcId="{131BA4DA-A6EF-4129-AD1A-F3EC58352DD9}" destId="{3585A0FB-8BBC-4820-BFE1-3A996B04B478}" srcOrd="0" destOrd="0" presId="urn:microsoft.com/office/officeart/2005/8/layout/hList7"/>
    <dgm:cxn modelId="{F22D439B-E744-42AF-B06A-B1C7B5AB77B3}" type="presOf" srcId="{54EEEFE1-B847-4291-ADB3-E24A4B3C2F87}" destId="{EB14781B-3BFA-4EAD-94B1-7AE16441DBDC}" srcOrd="0" destOrd="0" presId="urn:microsoft.com/office/officeart/2005/8/layout/hList7"/>
    <dgm:cxn modelId="{F9B92AA2-0A86-42D8-99FF-2A8F28FFE54E}" type="presOf" srcId="{FEA2B1CC-A621-416E-81A1-CB353EAEEEBA}" destId="{C77EEBA0-706A-4543-A169-0258384575AF}" srcOrd="1" destOrd="0" presId="urn:microsoft.com/office/officeart/2005/8/layout/hList7"/>
    <dgm:cxn modelId="{175444A9-CA2F-4630-9D85-6C57C3AE9237}" type="presOf" srcId="{A503407B-99C3-48FE-81B1-ABA1EE1226F8}" destId="{0D18A11B-5FEC-4E77-BA65-26750059D82C}" srcOrd="0" destOrd="0" presId="urn:microsoft.com/office/officeart/2005/8/layout/hList7"/>
    <dgm:cxn modelId="{48C48BB9-8549-4CBD-95FF-04529A33F469}" type="presOf" srcId="{7EBDB94E-93D1-4889-B38A-CF777447F8E4}" destId="{7EA213C3-E6E4-41F9-A219-05AEE1957DD6}" srcOrd="1" destOrd="0" presId="urn:microsoft.com/office/officeart/2005/8/layout/hList7"/>
    <dgm:cxn modelId="{39155DBD-213E-4CF2-98BE-7E104718FF9F}" type="presOf" srcId="{FE0DEC7A-666D-4B3A-A02B-FA42B1F19D47}" destId="{BFBB5B07-7EAE-4396-A1F8-6F430240EA17}" srcOrd="0" destOrd="0" presId="urn:microsoft.com/office/officeart/2005/8/layout/hList7"/>
    <dgm:cxn modelId="{2A018FF9-C172-440B-9953-CDD6ADC938C4}" type="presOf" srcId="{BA939D23-F8BA-46FA-B999-6C8E5FE350E1}" destId="{E3573FF9-1CB5-45D7-888F-220179720029}" srcOrd="0" destOrd="0" presId="urn:microsoft.com/office/officeart/2005/8/layout/hList7"/>
    <dgm:cxn modelId="{450D0C14-57C2-4C8B-9F55-AD817A43D423}" type="presParOf" srcId="{BFBB5B07-7EAE-4396-A1F8-6F430240EA17}" destId="{01763A36-E1AC-4A8A-8936-72E541B37736}" srcOrd="0" destOrd="0" presId="urn:microsoft.com/office/officeart/2005/8/layout/hList7"/>
    <dgm:cxn modelId="{8FE181E0-F334-4925-A26E-8E35C7BC3AE0}" type="presParOf" srcId="{BFBB5B07-7EAE-4396-A1F8-6F430240EA17}" destId="{5AE93093-E5D5-40E4-B66A-700A6DFCD415}" srcOrd="1" destOrd="0" presId="urn:microsoft.com/office/officeart/2005/8/layout/hList7"/>
    <dgm:cxn modelId="{52311590-6869-497C-BB9A-53F8EEB20CE9}" type="presParOf" srcId="{5AE93093-E5D5-40E4-B66A-700A6DFCD415}" destId="{3CD3D565-61F2-4506-B297-0FC254ACDD68}" srcOrd="0" destOrd="0" presId="urn:microsoft.com/office/officeart/2005/8/layout/hList7"/>
    <dgm:cxn modelId="{644722F8-0DE5-473B-B125-24448B068DE2}" type="presParOf" srcId="{3CD3D565-61F2-4506-B297-0FC254ACDD68}" destId="{5FD3455E-6F95-4860-B7D1-C30A015C972A}" srcOrd="0" destOrd="0" presId="urn:microsoft.com/office/officeart/2005/8/layout/hList7"/>
    <dgm:cxn modelId="{702B4A79-A6EC-4D90-B071-E45B3E4C8722}" type="presParOf" srcId="{3CD3D565-61F2-4506-B297-0FC254ACDD68}" destId="{7EA213C3-E6E4-41F9-A219-05AEE1957DD6}" srcOrd="1" destOrd="0" presId="urn:microsoft.com/office/officeart/2005/8/layout/hList7"/>
    <dgm:cxn modelId="{4DE01239-828B-4321-9BA8-FD185D57129C}" type="presParOf" srcId="{3CD3D565-61F2-4506-B297-0FC254ACDD68}" destId="{5791134A-92FB-4272-B17B-8761E5A5E78E}" srcOrd="2" destOrd="0" presId="urn:microsoft.com/office/officeart/2005/8/layout/hList7"/>
    <dgm:cxn modelId="{E6FD95E7-2743-450D-87CA-9806042784CD}" type="presParOf" srcId="{3CD3D565-61F2-4506-B297-0FC254ACDD68}" destId="{C3478568-8625-463A-85D3-3B2A400A5195}" srcOrd="3" destOrd="0" presId="urn:microsoft.com/office/officeart/2005/8/layout/hList7"/>
    <dgm:cxn modelId="{AEE87FF8-5041-43D3-AF82-98D8E6696C6C}" type="presParOf" srcId="{5AE93093-E5D5-40E4-B66A-700A6DFCD415}" destId="{EB14781B-3BFA-4EAD-94B1-7AE16441DBDC}" srcOrd="1" destOrd="0" presId="urn:microsoft.com/office/officeart/2005/8/layout/hList7"/>
    <dgm:cxn modelId="{7E320CC0-1FB7-4FC9-8A8C-CFBD9BE416B0}" type="presParOf" srcId="{5AE93093-E5D5-40E4-B66A-700A6DFCD415}" destId="{93D1CED0-156B-4F13-9B21-F0707B2C0F65}" srcOrd="2" destOrd="0" presId="urn:microsoft.com/office/officeart/2005/8/layout/hList7"/>
    <dgm:cxn modelId="{0844335D-68A2-4D29-B7AA-B07FE6822821}" type="presParOf" srcId="{93D1CED0-156B-4F13-9B21-F0707B2C0F65}" destId="{F082F9E6-BD2D-4012-A831-11CCD02EC223}" srcOrd="0" destOrd="0" presId="urn:microsoft.com/office/officeart/2005/8/layout/hList7"/>
    <dgm:cxn modelId="{D6BEDBF4-BC07-4113-9283-B71E0497DBE0}" type="presParOf" srcId="{93D1CED0-156B-4F13-9B21-F0707B2C0F65}" destId="{C77EEBA0-706A-4543-A169-0258384575AF}" srcOrd="1" destOrd="0" presId="urn:microsoft.com/office/officeart/2005/8/layout/hList7"/>
    <dgm:cxn modelId="{BD3AC109-3856-45FA-9BEE-1010E983E17F}" type="presParOf" srcId="{93D1CED0-156B-4F13-9B21-F0707B2C0F65}" destId="{863BB7D4-C7EF-469A-AB19-7B8823FD7EEB}" srcOrd="2" destOrd="0" presId="urn:microsoft.com/office/officeart/2005/8/layout/hList7"/>
    <dgm:cxn modelId="{661F577C-2E06-4DBC-A08D-188D4A11D4CB}" type="presParOf" srcId="{93D1CED0-156B-4F13-9B21-F0707B2C0F65}" destId="{E91B8C67-AA5B-48A5-AB1D-5C197879A8BD}" srcOrd="3" destOrd="0" presId="urn:microsoft.com/office/officeart/2005/8/layout/hList7"/>
    <dgm:cxn modelId="{D3AAADDA-7868-49ED-9D48-94982E3612C7}" type="presParOf" srcId="{5AE93093-E5D5-40E4-B66A-700A6DFCD415}" destId="{3585A0FB-8BBC-4820-BFE1-3A996B04B478}" srcOrd="3" destOrd="0" presId="urn:microsoft.com/office/officeart/2005/8/layout/hList7"/>
    <dgm:cxn modelId="{CDAEB277-D335-4AA2-B19E-2BFFEF85F58B}" type="presParOf" srcId="{5AE93093-E5D5-40E4-B66A-700A6DFCD415}" destId="{FD18F0D8-4516-481C-8B95-9CD0EFBB1414}" srcOrd="4" destOrd="0" presId="urn:microsoft.com/office/officeart/2005/8/layout/hList7"/>
    <dgm:cxn modelId="{66FC5C91-35E5-45B7-A7DB-9B0D0DE65E01}" type="presParOf" srcId="{FD18F0D8-4516-481C-8B95-9CD0EFBB1414}" destId="{0D18A11B-5FEC-4E77-BA65-26750059D82C}" srcOrd="0" destOrd="0" presId="urn:microsoft.com/office/officeart/2005/8/layout/hList7"/>
    <dgm:cxn modelId="{8D8E65F4-877A-49DE-A84F-FF96968512C9}" type="presParOf" srcId="{FD18F0D8-4516-481C-8B95-9CD0EFBB1414}" destId="{6ADB5644-1693-4FC9-AC71-F6D1110FA489}" srcOrd="1" destOrd="0" presId="urn:microsoft.com/office/officeart/2005/8/layout/hList7"/>
    <dgm:cxn modelId="{6C664796-1BA9-4124-A1D9-88562E378D22}" type="presParOf" srcId="{FD18F0D8-4516-481C-8B95-9CD0EFBB1414}" destId="{C169D408-3A97-4C6C-91B3-397A3D04B3B8}" srcOrd="2" destOrd="0" presId="urn:microsoft.com/office/officeart/2005/8/layout/hList7"/>
    <dgm:cxn modelId="{2A4664DE-488A-4437-B49D-E5B5909332FA}" type="presParOf" srcId="{FD18F0D8-4516-481C-8B95-9CD0EFBB1414}" destId="{1D3684F9-8B38-43CB-AC65-E80DB2417EC2}" srcOrd="3" destOrd="0" presId="urn:microsoft.com/office/officeart/2005/8/layout/hList7"/>
    <dgm:cxn modelId="{789D1C79-B2C7-4762-8BAC-DBA68CF7EDCD}" type="presParOf" srcId="{5AE93093-E5D5-40E4-B66A-700A6DFCD415}" destId="{E3573FF9-1CB5-45D7-888F-220179720029}" srcOrd="5" destOrd="0" presId="urn:microsoft.com/office/officeart/2005/8/layout/hList7"/>
    <dgm:cxn modelId="{1387FF63-D801-470E-8DEC-C674317DDEBF}" type="presParOf" srcId="{5AE93093-E5D5-40E4-B66A-700A6DFCD415}" destId="{2504E932-9F0D-48DA-979B-CAC05B18FF28}" srcOrd="6" destOrd="0" presId="urn:microsoft.com/office/officeart/2005/8/layout/hList7"/>
    <dgm:cxn modelId="{201F6D76-FAE1-4E55-ACAC-63B247A8C729}" type="presParOf" srcId="{2504E932-9F0D-48DA-979B-CAC05B18FF28}" destId="{B0ED2B62-40E4-46C7-91A4-5E1A52692DF5}" srcOrd="0" destOrd="0" presId="urn:microsoft.com/office/officeart/2005/8/layout/hList7"/>
    <dgm:cxn modelId="{7BB24424-A90A-41DD-A7E0-94771F1F927D}" type="presParOf" srcId="{2504E932-9F0D-48DA-979B-CAC05B18FF28}" destId="{869BE71C-0578-43E3-8387-8D5031483912}" srcOrd="1" destOrd="0" presId="urn:microsoft.com/office/officeart/2005/8/layout/hList7"/>
    <dgm:cxn modelId="{41CB32E2-9F6C-48C5-A9DE-11C6D919B7BC}" type="presParOf" srcId="{2504E932-9F0D-48DA-979B-CAC05B18FF28}" destId="{AE6B6590-6600-4EF2-82CD-6EF1AEF5F476}" srcOrd="2" destOrd="0" presId="urn:microsoft.com/office/officeart/2005/8/layout/hList7"/>
    <dgm:cxn modelId="{9E29BF09-97C3-4620-83C3-0CE5249AFF69}" type="presParOf" srcId="{2504E932-9F0D-48DA-979B-CAC05B18FF28}" destId="{B6371ECC-EEDD-4F7E-93E6-0D9A87D0C06A}" srcOrd="3" destOrd="0" presId="urn:microsoft.com/office/officeart/2005/8/layout/hList7"/>
    <dgm:cxn modelId="{0F115BCF-218B-4CE9-86EA-205DF7FFF813}" type="presParOf" srcId="{5AE93093-E5D5-40E4-B66A-700A6DFCD415}" destId="{1120A368-22E9-4CE0-835F-4E4A8B72E991}" srcOrd="7" destOrd="0" presId="urn:microsoft.com/office/officeart/2005/8/layout/hList7"/>
    <dgm:cxn modelId="{C4B520E3-41C9-4396-819B-B0813AFB1AA3}" type="presParOf" srcId="{5AE93093-E5D5-40E4-B66A-700A6DFCD415}" destId="{CE8DBE90-F79F-480F-B7C4-7475C3A2F331}" srcOrd="8" destOrd="0" presId="urn:microsoft.com/office/officeart/2005/8/layout/hList7"/>
    <dgm:cxn modelId="{B83FBD20-C997-4C76-B3F2-01D28154F502}" type="presParOf" srcId="{CE8DBE90-F79F-480F-B7C4-7475C3A2F331}" destId="{9B6ED418-E125-4EDB-A819-1F4C8635520D}" srcOrd="0" destOrd="0" presId="urn:microsoft.com/office/officeart/2005/8/layout/hList7"/>
    <dgm:cxn modelId="{A3FD99D3-A498-4F97-80DB-75644A61366B}" type="presParOf" srcId="{CE8DBE90-F79F-480F-B7C4-7475C3A2F331}" destId="{14B45807-E474-4A4A-A4BD-630B5F2FCBE1}" srcOrd="1" destOrd="0" presId="urn:microsoft.com/office/officeart/2005/8/layout/hList7"/>
    <dgm:cxn modelId="{AE72416C-A1E2-4FAA-A4E3-C457747FAE55}" type="presParOf" srcId="{CE8DBE90-F79F-480F-B7C4-7475C3A2F331}" destId="{9A4E408E-6276-4D27-8151-B8FEC46E8B3E}" srcOrd="2" destOrd="0" presId="urn:microsoft.com/office/officeart/2005/8/layout/hList7"/>
    <dgm:cxn modelId="{F768EEB0-627D-4DFC-B6E1-5E5021F960B5}" type="presParOf" srcId="{CE8DBE90-F79F-480F-B7C4-7475C3A2F331}" destId="{566FF2AD-B963-428B-A67D-ABF09220D5A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D2F90C-8E38-47A1-9E5E-E79CE33A9FD3}" type="doc">
      <dgm:prSet loTypeId="urn:microsoft.com/office/officeart/2005/8/layout/defaul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04DEA72-6621-4921-9474-3AE5614738E2}">
      <dgm:prSet custT="1"/>
      <dgm:spPr/>
      <dgm:t>
        <a:bodyPr/>
        <a:lstStyle/>
        <a:p>
          <a:r>
            <a:rPr lang="tr-TR" sz="2400" dirty="0"/>
            <a:t>Kuru taşıma tercihi</a:t>
          </a:r>
          <a:endParaRPr lang="en-US" sz="2400" dirty="0"/>
        </a:p>
      </dgm:t>
    </dgm:pt>
    <dgm:pt modelId="{B4BF940E-8142-48C7-B37D-204369111B81}" type="parTrans" cxnId="{450C67E5-8301-431B-8442-E5A702C6BC2C}">
      <dgm:prSet/>
      <dgm:spPr/>
      <dgm:t>
        <a:bodyPr/>
        <a:lstStyle/>
        <a:p>
          <a:endParaRPr lang="en-US"/>
        </a:p>
      </dgm:t>
    </dgm:pt>
    <dgm:pt modelId="{91392DAF-6B21-45F3-B82B-CC1516F46AAF}" type="sibTrans" cxnId="{450C67E5-8301-431B-8442-E5A702C6BC2C}">
      <dgm:prSet/>
      <dgm:spPr/>
      <dgm:t>
        <a:bodyPr/>
        <a:lstStyle/>
        <a:p>
          <a:endParaRPr lang="en-US"/>
        </a:p>
      </dgm:t>
    </dgm:pt>
    <dgm:pt modelId="{44A92F9C-5BCF-44E7-88D4-6E26ECC06934}">
      <dgm:prSet custT="1"/>
      <dgm:spPr/>
      <dgm:t>
        <a:bodyPr/>
        <a:lstStyle/>
        <a:p>
          <a:r>
            <a:rPr lang="tr-TR" sz="2400" dirty="0"/>
            <a:t>Set listesine uygun yerleştirme</a:t>
          </a:r>
          <a:endParaRPr lang="en-US" sz="2400" dirty="0"/>
        </a:p>
      </dgm:t>
    </dgm:pt>
    <dgm:pt modelId="{9E4A6481-7F47-47F6-AD1D-D9DA5E8875FC}" type="parTrans" cxnId="{8121572A-2AF4-4C9F-AEA2-C865156A1048}">
      <dgm:prSet/>
      <dgm:spPr/>
      <dgm:t>
        <a:bodyPr/>
        <a:lstStyle/>
        <a:p>
          <a:endParaRPr lang="en-US"/>
        </a:p>
      </dgm:t>
    </dgm:pt>
    <dgm:pt modelId="{A8C675C5-5649-4112-A1E5-EF76D9E56256}" type="sibTrans" cxnId="{8121572A-2AF4-4C9F-AEA2-C865156A1048}">
      <dgm:prSet/>
      <dgm:spPr/>
      <dgm:t>
        <a:bodyPr/>
        <a:lstStyle/>
        <a:p>
          <a:endParaRPr lang="en-US"/>
        </a:p>
      </dgm:t>
    </dgm:pt>
    <dgm:pt modelId="{9B527830-7442-41F3-A36C-23AFABE2F8E6}">
      <dgm:prSet custT="1"/>
      <dgm:spPr/>
      <dgm:t>
        <a:bodyPr/>
        <a:lstStyle/>
        <a:p>
          <a:r>
            <a:rPr lang="tr-TR" sz="2400" dirty="0"/>
            <a:t>Setler için koruyucu kullanımı</a:t>
          </a:r>
          <a:endParaRPr lang="en-US" sz="2400" dirty="0"/>
        </a:p>
      </dgm:t>
    </dgm:pt>
    <dgm:pt modelId="{3B109D73-D5BF-47EA-AFB3-ED02B7B12EBF}" type="parTrans" cxnId="{01418A02-2999-4E11-A969-EA2922FC79DF}">
      <dgm:prSet/>
      <dgm:spPr/>
      <dgm:t>
        <a:bodyPr/>
        <a:lstStyle/>
        <a:p>
          <a:endParaRPr lang="en-US"/>
        </a:p>
      </dgm:t>
    </dgm:pt>
    <dgm:pt modelId="{189300E3-BC50-426C-BF57-3639DCF5B79F}" type="sibTrans" cxnId="{01418A02-2999-4E11-A969-EA2922FC79DF}">
      <dgm:prSet/>
      <dgm:spPr/>
      <dgm:t>
        <a:bodyPr/>
        <a:lstStyle/>
        <a:p>
          <a:endParaRPr lang="en-US"/>
        </a:p>
      </dgm:t>
    </dgm:pt>
    <dgm:pt modelId="{7D84436A-E785-4599-BAD7-180EC548FF27}">
      <dgm:prSet custT="1"/>
      <dgm:spPr/>
      <dgm:t>
        <a:bodyPr/>
        <a:lstStyle/>
        <a:p>
          <a:r>
            <a:rPr lang="tr-TR" sz="2400" dirty="0"/>
            <a:t>Aşırı yüklemeden kaçınma</a:t>
          </a:r>
          <a:endParaRPr lang="en-US" sz="2400" dirty="0"/>
        </a:p>
      </dgm:t>
    </dgm:pt>
    <dgm:pt modelId="{B96943AE-C23A-4A50-B170-425041D2BF46}" type="parTrans" cxnId="{5FA018BE-E976-49FC-836A-5AA822498217}">
      <dgm:prSet/>
      <dgm:spPr/>
      <dgm:t>
        <a:bodyPr/>
        <a:lstStyle/>
        <a:p>
          <a:endParaRPr lang="en-US"/>
        </a:p>
      </dgm:t>
    </dgm:pt>
    <dgm:pt modelId="{62A460A8-725B-4056-9507-44C6CB7C943E}" type="sibTrans" cxnId="{5FA018BE-E976-49FC-836A-5AA822498217}">
      <dgm:prSet/>
      <dgm:spPr/>
      <dgm:t>
        <a:bodyPr/>
        <a:lstStyle/>
        <a:p>
          <a:endParaRPr lang="en-US"/>
        </a:p>
      </dgm:t>
    </dgm:pt>
    <dgm:pt modelId="{A1DF580D-CEDC-4162-BE86-1EBA61E5F03D}">
      <dgm:prSet custT="1"/>
      <dgm:spPr/>
      <dgm:t>
        <a:bodyPr/>
        <a:lstStyle/>
        <a:p>
          <a:r>
            <a:rPr lang="tr-TR" sz="2400" dirty="0"/>
            <a:t>Arızalı aletlerin bildirimi</a:t>
          </a:r>
          <a:endParaRPr lang="en-US" sz="2400" dirty="0"/>
        </a:p>
      </dgm:t>
    </dgm:pt>
    <dgm:pt modelId="{79FBFD43-279D-4F2D-81B1-6ADAAD8391CD}" type="parTrans" cxnId="{CD31CB4A-9EFE-46DC-8DCF-B63048F00F72}">
      <dgm:prSet/>
      <dgm:spPr/>
      <dgm:t>
        <a:bodyPr/>
        <a:lstStyle/>
        <a:p>
          <a:endParaRPr lang="en-US"/>
        </a:p>
      </dgm:t>
    </dgm:pt>
    <dgm:pt modelId="{5F39297B-A6DB-4FAC-95E1-D758ADD1527C}" type="sibTrans" cxnId="{CD31CB4A-9EFE-46DC-8DCF-B63048F00F72}">
      <dgm:prSet/>
      <dgm:spPr/>
      <dgm:t>
        <a:bodyPr/>
        <a:lstStyle/>
        <a:p>
          <a:endParaRPr lang="en-US"/>
        </a:p>
      </dgm:t>
    </dgm:pt>
    <dgm:pt modelId="{57E8515E-FBA0-4B24-AFF9-FA5C42E2DFF9}">
      <dgm:prSet custT="1"/>
      <dgm:spPr/>
      <dgm:t>
        <a:bodyPr/>
        <a:lstStyle/>
        <a:p>
          <a:r>
            <a:rPr lang="tr-TR" sz="2400" dirty="0"/>
            <a:t>Kapalı, sızdırmaz ve delinmez kaplar/sistemler kullanılmalı</a:t>
          </a:r>
          <a:endParaRPr lang="en-US" sz="2400" dirty="0"/>
        </a:p>
      </dgm:t>
    </dgm:pt>
    <dgm:pt modelId="{0AB56DE6-C794-4DDA-9056-898BAE4F031A}" type="parTrans" cxnId="{3DB102BB-746B-40DC-B6E7-374E3C4CFE1B}">
      <dgm:prSet/>
      <dgm:spPr/>
      <dgm:t>
        <a:bodyPr/>
        <a:lstStyle/>
        <a:p>
          <a:endParaRPr lang="en-US"/>
        </a:p>
      </dgm:t>
    </dgm:pt>
    <dgm:pt modelId="{B879602C-7063-4A96-BB8D-0F582D4A70FD}" type="sibTrans" cxnId="{3DB102BB-746B-40DC-B6E7-374E3C4CFE1B}">
      <dgm:prSet/>
      <dgm:spPr/>
      <dgm:t>
        <a:bodyPr/>
        <a:lstStyle/>
        <a:p>
          <a:endParaRPr lang="en-US"/>
        </a:p>
      </dgm:t>
    </dgm:pt>
    <dgm:pt modelId="{272EFD85-2A13-4C08-883F-B5153A113191}">
      <dgm:prSet custT="1"/>
      <dgm:spPr/>
      <dgm:t>
        <a:bodyPr/>
        <a:lstStyle/>
        <a:p>
          <a:r>
            <a:rPr lang="tr-TR" sz="2100" dirty="0"/>
            <a:t>Temiz ve kirli tıbbi cihazlar ayrı taşınmalı, taşıma araçları "kirli" ve "temiz" olarak tanımlanmalı</a:t>
          </a:r>
          <a:endParaRPr lang="en-US" sz="2100" dirty="0"/>
        </a:p>
      </dgm:t>
    </dgm:pt>
    <dgm:pt modelId="{02D7C1A5-3269-47E6-8B35-9E69AFA1F278}" type="parTrans" cxnId="{B1911377-6460-45A3-9C94-EE1BA07F0457}">
      <dgm:prSet/>
      <dgm:spPr/>
      <dgm:t>
        <a:bodyPr/>
        <a:lstStyle/>
        <a:p>
          <a:endParaRPr lang="en-US"/>
        </a:p>
      </dgm:t>
    </dgm:pt>
    <dgm:pt modelId="{A50CFFBA-BC8F-4F96-A477-2FFE571724E9}" type="sibTrans" cxnId="{B1911377-6460-45A3-9C94-EE1BA07F0457}">
      <dgm:prSet/>
      <dgm:spPr/>
      <dgm:t>
        <a:bodyPr/>
        <a:lstStyle/>
        <a:p>
          <a:endParaRPr lang="en-US"/>
        </a:p>
      </dgm:t>
    </dgm:pt>
    <dgm:pt modelId="{489D272D-9E54-455E-80FB-D14B0F9D761B}">
      <dgm:prSet custT="1"/>
      <dgm:spPr/>
      <dgm:t>
        <a:bodyPr/>
        <a:lstStyle/>
        <a:p>
          <a:r>
            <a:rPr lang="tr-TR" sz="2000" dirty="0"/>
            <a:t>İnsan trafiği yoğun olmayan ve hasta bakım alanlarından uzak uygun güzergah veya  asansör </a:t>
          </a:r>
          <a:endParaRPr lang="en-US" sz="2000" dirty="0"/>
        </a:p>
      </dgm:t>
    </dgm:pt>
    <dgm:pt modelId="{A470B1BE-0AFB-47CB-9725-FB6C35B9BA94}" type="parTrans" cxnId="{EA259262-E48D-4121-805C-3A1BC7473EFF}">
      <dgm:prSet/>
      <dgm:spPr/>
      <dgm:t>
        <a:bodyPr/>
        <a:lstStyle/>
        <a:p>
          <a:endParaRPr lang="en-US"/>
        </a:p>
      </dgm:t>
    </dgm:pt>
    <dgm:pt modelId="{A90674E4-3601-4890-802B-BF84FA5F8FF8}" type="sibTrans" cxnId="{EA259262-E48D-4121-805C-3A1BC7473EFF}">
      <dgm:prSet/>
      <dgm:spPr/>
      <dgm:t>
        <a:bodyPr/>
        <a:lstStyle/>
        <a:p>
          <a:endParaRPr lang="en-US"/>
        </a:p>
      </dgm:t>
    </dgm:pt>
    <dgm:pt modelId="{5A7B2E81-25C6-432A-A701-BFEDF81AFD4C}" type="pres">
      <dgm:prSet presAssocID="{E6D2F90C-8E38-47A1-9E5E-E79CE33A9FD3}" presName="diagram" presStyleCnt="0">
        <dgm:presLayoutVars>
          <dgm:dir/>
          <dgm:resizeHandles val="exact"/>
        </dgm:presLayoutVars>
      </dgm:prSet>
      <dgm:spPr/>
    </dgm:pt>
    <dgm:pt modelId="{6B35FA69-7049-4254-B86F-3B401E35C825}" type="pres">
      <dgm:prSet presAssocID="{004DEA72-6621-4921-9474-3AE5614738E2}" presName="node" presStyleLbl="node1" presStyleIdx="0" presStyleCnt="8">
        <dgm:presLayoutVars>
          <dgm:bulletEnabled val="1"/>
        </dgm:presLayoutVars>
      </dgm:prSet>
      <dgm:spPr/>
    </dgm:pt>
    <dgm:pt modelId="{A27AA4AD-A39B-4C21-BE07-9483CC88A2D0}" type="pres">
      <dgm:prSet presAssocID="{91392DAF-6B21-45F3-B82B-CC1516F46AAF}" presName="sibTrans" presStyleCnt="0"/>
      <dgm:spPr/>
    </dgm:pt>
    <dgm:pt modelId="{E5C3DCB7-356C-4489-83B4-721172493C79}" type="pres">
      <dgm:prSet presAssocID="{44A92F9C-5BCF-44E7-88D4-6E26ECC06934}" presName="node" presStyleLbl="node1" presStyleIdx="1" presStyleCnt="8">
        <dgm:presLayoutVars>
          <dgm:bulletEnabled val="1"/>
        </dgm:presLayoutVars>
      </dgm:prSet>
      <dgm:spPr/>
    </dgm:pt>
    <dgm:pt modelId="{C9282A73-4730-4310-9193-6F600F3E8F0B}" type="pres">
      <dgm:prSet presAssocID="{A8C675C5-5649-4112-A1E5-EF76D9E56256}" presName="sibTrans" presStyleCnt="0"/>
      <dgm:spPr/>
    </dgm:pt>
    <dgm:pt modelId="{59453E7A-B4E2-4AEB-AB23-7035D3B21EEC}" type="pres">
      <dgm:prSet presAssocID="{9B527830-7442-41F3-A36C-23AFABE2F8E6}" presName="node" presStyleLbl="node1" presStyleIdx="2" presStyleCnt="8">
        <dgm:presLayoutVars>
          <dgm:bulletEnabled val="1"/>
        </dgm:presLayoutVars>
      </dgm:prSet>
      <dgm:spPr/>
    </dgm:pt>
    <dgm:pt modelId="{2D8E5347-AD6F-4788-BA60-ED4B4E3EA9A3}" type="pres">
      <dgm:prSet presAssocID="{189300E3-BC50-426C-BF57-3639DCF5B79F}" presName="sibTrans" presStyleCnt="0"/>
      <dgm:spPr/>
    </dgm:pt>
    <dgm:pt modelId="{996EA74A-C096-443F-8C6C-034960F2C2F1}" type="pres">
      <dgm:prSet presAssocID="{7D84436A-E785-4599-BAD7-180EC548FF27}" presName="node" presStyleLbl="node1" presStyleIdx="3" presStyleCnt="8">
        <dgm:presLayoutVars>
          <dgm:bulletEnabled val="1"/>
        </dgm:presLayoutVars>
      </dgm:prSet>
      <dgm:spPr/>
    </dgm:pt>
    <dgm:pt modelId="{BFFC6CE9-5213-4CEA-9452-2E8766F097B1}" type="pres">
      <dgm:prSet presAssocID="{62A460A8-725B-4056-9507-44C6CB7C943E}" presName="sibTrans" presStyleCnt="0"/>
      <dgm:spPr/>
    </dgm:pt>
    <dgm:pt modelId="{4F834D7E-7FB7-40E5-9C86-5B3D559A6A40}" type="pres">
      <dgm:prSet presAssocID="{A1DF580D-CEDC-4162-BE86-1EBA61E5F03D}" presName="node" presStyleLbl="node1" presStyleIdx="4" presStyleCnt="8">
        <dgm:presLayoutVars>
          <dgm:bulletEnabled val="1"/>
        </dgm:presLayoutVars>
      </dgm:prSet>
      <dgm:spPr/>
    </dgm:pt>
    <dgm:pt modelId="{600313B8-5EAE-4491-9FE1-1332C1BB4B4B}" type="pres">
      <dgm:prSet presAssocID="{5F39297B-A6DB-4FAC-95E1-D758ADD1527C}" presName="sibTrans" presStyleCnt="0"/>
      <dgm:spPr/>
    </dgm:pt>
    <dgm:pt modelId="{F058A5BD-B6D0-41BE-B71C-8933E3102061}" type="pres">
      <dgm:prSet presAssocID="{57E8515E-FBA0-4B24-AFF9-FA5C42E2DFF9}" presName="node" presStyleLbl="node1" presStyleIdx="5" presStyleCnt="8">
        <dgm:presLayoutVars>
          <dgm:bulletEnabled val="1"/>
        </dgm:presLayoutVars>
      </dgm:prSet>
      <dgm:spPr/>
    </dgm:pt>
    <dgm:pt modelId="{3D7C11D7-4E36-4447-8896-9FA8320B58D0}" type="pres">
      <dgm:prSet presAssocID="{B879602C-7063-4A96-BB8D-0F582D4A70FD}" presName="sibTrans" presStyleCnt="0"/>
      <dgm:spPr/>
    </dgm:pt>
    <dgm:pt modelId="{7D3BD9D4-77A3-4DE0-9B5B-37AA5A94D579}" type="pres">
      <dgm:prSet presAssocID="{272EFD85-2A13-4C08-883F-B5153A113191}" presName="node" presStyleLbl="node1" presStyleIdx="6" presStyleCnt="8">
        <dgm:presLayoutVars>
          <dgm:bulletEnabled val="1"/>
        </dgm:presLayoutVars>
      </dgm:prSet>
      <dgm:spPr/>
    </dgm:pt>
    <dgm:pt modelId="{9DDD88BE-16BB-43BB-89D9-65B1D7920099}" type="pres">
      <dgm:prSet presAssocID="{A50CFFBA-BC8F-4F96-A477-2FFE571724E9}" presName="sibTrans" presStyleCnt="0"/>
      <dgm:spPr/>
    </dgm:pt>
    <dgm:pt modelId="{94AF1359-3DB6-4A9F-8BE2-02CADB465A15}" type="pres">
      <dgm:prSet presAssocID="{489D272D-9E54-455E-80FB-D14B0F9D761B}" presName="node" presStyleLbl="node1" presStyleIdx="7" presStyleCnt="8">
        <dgm:presLayoutVars>
          <dgm:bulletEnabled val="1"/>
        </dgm:presLayoutVars>
      </dgm:prSet>
      <dgm:spPr/>
    </dgm:pt>
  </dgm:ptLst>
  <dgm:cxnLst>
    <dgm:cxn modelId="{01418A02-2999-4E11-A969-EA2922FC79DF}" srcId="{E6D2F90C-8E38-47A1-9E5E-E79CE33A9FD3}" destId="{9B527830-7442-41F3-A36C-23AFABE2F8E6}" srcOrd="2" destOrd="0" parTransId="{3B109D73-D5BF-47EA-AFB3-ED02B7B12EBF}" sibTransId="{189300E3-BC50-426C-BF57-3639DCF5B79F}"/>
    <dgm:cxn modelId="{99C3E815-8C3F-41AA-992A-3E51C3BA6A70}" type="presOf" srcId="{7D84436A-E785-4599-BAD7-180EC548FF27}" destId="{996EA74A-C096-443F-8C6C-034960F2C2F1}" srcOrd="0" destOrd="0" presId="urn:microsoft.com/office/officeart/2005/8/layout/default"/>
    <dgm:cxn modelId="{CFCEEF1C-AC4E-4581-9634-6A132911188C}" type="presOf" srcId="{272EFD85-2A13-4C08-883F-B5153A113191}" destId="{7D3BD9D4-77A3-4DE0-9B5B-37AA5A94D579}" srcOrd="0" destOrd="0" presId="urn:microsoft.com/office/officeart/2005/8/layout/default"/>
    <dgm:cxn modelId="{8121572A-2AF4-4C9F-AEA2-C865156A1048}" srcId="{E6D2F90C-8E38-47A1-9E5E-E79CE33A9FD3}" destId="{44A92F9C-5BCF-44E7-88D4-6E26ECC06934}" srcOrd="1" destOrd="0" parTransId="{9E4A6481-7F47-47F6-AD1D-D9DA5E8875FC}" sibTransId="{A8C675C5-5649-4112-A1E5-EF76D9E56256}"/>
    <dgm:cxn modelId="{EA259262-E48D-4121-805C-3A1BC7473EFF}" srcId="{E6D2F90C-8E38-47A1-9E5E-E79CE33A9FD3}" destId="{489D272D-9E54-455E-80FB-D14B0F9D761B}" srcOrd="7" destOrd="0" parTransId="{A470B1BE-0AFB-47CB-9725-FB6C35B9BA94}" sibTransId="{A90674E4-3601-4890-802B-BF84FA5F8FF8}"/>
    <dgm:cxn modelId="{CD31CB4A-9EFE-46DC-8DCF-B63048F00F72}" srcId="{E6D2F90C-8E38-47A1-9E5E-E79CE33A9FD3}" destId="{A1DF580D-CEDC-4162-BE86-1EBA61E5F03D}" srcOrd="4" destOrd="0" parTransId="{79FBFD43-279D-4F2D-81B1-6ADAAD8391CD}" sibTransId="{5F39297B-A6DB-4FAC-95E1-D758ADD1527C}"/>
    <dgm:cxn modelId="{B1911377-6460-45A3-9C94-EE1BA07F0457}" srcId="{E6D2F90C-8E38-47A1-9E5E-E79CE33A9FD3}" destId="{272EFD85-2A13-4C08-883F-B5153A113191}" srcOrd="6" destOrd="0" parTransId="{02D7C1A5-3269-47E6-8B35-9E69AFA1F278}" sibTransId="{A50CFFBA-BC8F-4F96-A477-2FFE571724E9}"/>
    <dgm:cxn modelId="{6117967A-9A47-4EDA-901A-F1FB94404F42}" type="presOf" srcId="{57E8515E-FBA0-4B24-AFF9-FA5C42E2DFF9}" destId="{F058A5BD-B6D0-41BE-B71C-8933E3102061}" srcOrd="0" destOrd="0" presId="urn:microsoft.com/office/officeart/2005/8/layout/default"/>
    <dgm:cxn modelId="{E6327580-6D97-4599-A26E-9B98C3DA15D5}" type="presOf" srcId="{44A92F9C-5BCF-44E7-88D4-6E26ECC06934}" destId="{E5C3DCB7-356C-4489-83B4-721172493C79}" srcOrd="0" destOrd="0" presId="urn:microsoft.com/office/officeart/2005/8/layout/default"/>
    <dgm:cxn modelId="{E42E8390-503C-46E9-BFE0-9C1AD096125E}" type="presOf" srcId="{004DEA72-6621-4921-9474-3AE5614738E2}" destId="{6B35FA69-7049-4254-B86F-3B401E35C825}" srcOrd="0" destOrd="0" presId="urn:microsoft.com/office/officeart/2005/8/layout/default"/>
    <dgm:cxn modelId="{3DB102BB-746B-40DC-B6E7-374E3C4CFE1B}" srcId="{E6D2F90C-8E38-47A1-9E5E-E79CE33A9FD3}" destId="{57E8515E-FBA0-4B24-AFF9-FA5C42E2DFF9}" srcOrd="5" destOrd="0" parTransId="{0AB56DE6-C794-4DDA-9056-898BAE4F031A}" sibTransId="{B879602C-7063-4A96-BB8D-0F582D4A70FD}"/>
    <dgm:cxn modelId="{5FA018BE-E976-49FC-836A-5AA822498217}" srcId="{E6D2F90C-8E38-47A1-9E5E-E79CE33A9FD3}" destId="{7D84436A-E785-4599-BAD7-180EC548FF27}" srcOrd="3" destOrd="0" parTransId="{B96943AE-C23A-4A50-B170-425041D2BF46}" sibTransId="{62A460A8-725B-4056-9507-44C6CB7C943E}"/>
    <dgm:cxn modelId="{552191CE-1FB4-48FD-A12A-AE6D395955A1}" type="presOf" srcId="{489D272D-9E54-455E-80FB-D14B0F9D761B}" destId="{94AF1359-3DB6-4A9F-8BE2-02CADB465A15}" srcOrd="0" destOrd="0" presId="urn:microsoft.com/office/officeart/2005/8/layout/default"/>
    <dgm:cxn modelId="{0C9114D8-179C-4BCC-BF56-715470FC632C}" type="presOf" srcId="{A1DF580D-CEDC-4162-BE86-1EBA61E5F03D}" destId="{4F834D7E-7FB7-40E5-9C86-5B3D559A6A40}" srcOrd="0" destOrd="0" presId="urn:microsoft.com/office/officeart/2005/8/layout/default"/>
    <dgm:cxn modelId="{450C67E5-8301-431B-8442-E5A702C6BC2C}" srcId="{E6D2F90C-8E38-47A1-9E5E-E79CE33A9FD3}" destId="{004DEA72-6621-4921-9474-3AE5614738E2}" srcOrd="0" destOrd="0" parTransId="{B4BF940E-8142-48C7-B37D-204369111B81}" sibTransId="{91392DAF-6B21-45F3-B82B-CC1516F46AAF}"/>
    <dgm:cxn modelId="{637B7AF2-994F-409C-8995-BF734307C871}" type="presOf" srcId="{9B527830-7442-41F3-A36C-23AFABE2F8E6}" destId="{59453E7A-B4E2-4AEB-AB23-7035D3B21EEC}" srcOrd="0" destOrd="0" presId="urn:microsoft.com/office/officeart/2005/8/layout/default"/>
    <dgm:cxn modelId="{FEA6A0F6-DFC4-4EA4-8922-CDE7AD98EB0E}" type="presOf" srcId="{E6D2F90C-8E38-47A1-9E5E-E79CE33A9FD3}" destId="{5A7B2E81-25C6-432A-A701-BFEDF81AFD4C}" srcOrd="0" destOrd="0" presId="urn:microsoft.com/office/officeart/2005/8/layout/default"/>
    <dgm:cxn modelId="{F17B871C-5392-4768-B714-76FBA2CC1659}" type="presParOf" srcId="{5A7B2E81-25C6-432A-A701-BFEDF81AFD4C}" destId="{6B35FA69-7049-4254-B86F-3B401E35C825}" srcOrd="0" destOrd="0" presId="urn:microsoft.com/office/officeart/2005/8/layout/default"/>
    <dgm:cxn modelId="{3DB309D6-CA83-4E79-A577-177C40A15C78}" type="presParOf" srcId="{5A7B2E81-25C6-432A-A701-BFEDF81AFD4C}" destId="{A27AA4AD-A39B-4C21-BE07-9483CC88A2D0}" srcOrd="1" destOrd="0" presId="urn:microsoft.com/office/officeart/2005/8/layout/default"/>
    <dgm:cxn modelId="{217B4F34-EEFC-4EBE-8951-F87A6B0FDE0B}" type="presParOf" srcId="{5A7B2E81-25C6-432A-A701-BFEDF81AFD4C}" destId="{E5C3DCB7-356C-4489-83B4-721172493C79}" srcOrd="2" destOrd="0" presId="urn:microsoft.com/office/officeart/2005/8/layout/default"/>
    <dgm:cxn modelId="{FBACE61E-4382-4C40-9476-12D7CF98FF9D}" type="presParOf" srcId="{5A7B2E81-25C6-432A-A701-BFEDF81AFD4C}" destId="{C9282A73-4730-4310-9193-6F600F3E8F0B}" srcOrd="3" destOrd="0" presId="urn:microsoft.com/office/officeart/2005/8/layout/default"/>
    <dgm:cxn modelId="{9A45B76A-F6FA-45A5-A4BE-271AE18AD7E4}" type="presParOf" srcId="{5A7B2E81-25C6-432A-A701-BFEDF81AFD4C}" destId="{59453E7A-B4E2-4AEB-AB23-7035D3B21EEC}" srcOrd="4" destOrd="0" presId="urn:microsoft.com/office/officeart/2005/8/layout/default"/>
    <dgm:cxn modelId="{494CA83B-A3B2-4965-ABE2-7430EB868FBC}" type="presParOf" srcId="{5A7B2E81-25C6-432A-A701-BFEDF81AFD4C}" destId="{2D8E5347-AD6F-4788-BA60-ED4B4E3EA9A3}" srcOrd="5" destOrd="0" presId="urn:microsoft.com/office/officeart/2005/8/layout/default"/>
    <dgm:cxn modelId="{845E0317-2FB7-4503-B5C6-291A0E38974E}" type="presParOf" srcId="{5A7B2E81-25C6-432A-A701-BFEDF81AFD4C}" destId="{996EA74A-C096-443F-8C6C-034960F2C2F1}" srcOrd="6" destOrd="0" presId="urn:microsoft.com/office/officeart/2005/8/layout/default"/>
    <dgm:cxn modelId="{3B727030-B2D1-4D38-8ECA-8FFAA90AB499}" type="presParOf" srcId="{5A7B2E81-25C6-432A-A701-BFEDF81AFD4C}" destId="{BFFC6CE9-5213-4CEA-9452-2E8766F097B1}" srcOrd="7" destOrd="0" presId="urn:microsoft.com/office/officeart/2005/8/layout/default"/>
    <dgm:cxn modelId="{118F66BC-68E9-440E-A0EC-CBEEF2D4AE42}" type="presParOf" srcId="{5A7B2E81-25C6-432A-A701-BFEDF81AFD4C}" destId="{4F834D7E-7FB7-40E5-9C86-5B3D559A6A40}" srcOrd="8" destOrd="0" presId="urn:microsoft.com/office/officeart/2005/8/layout/default"/>
    <dgm:cxn modelId="{7E8BE70D-911A-40BA-9E64-7AD0A93D8E69}" type="presParOf" srcId="{5A7B2E81-25C6-432A-A701-BFEDF81AFD4C}" destId="{600313B8-5EAE-4491-9FE1-1332C1BB4B4B}" srcOrd="9" destOrd="0" presId="urn:microsoft.com/office/officeart/2005/8/layout/default"/>
    <dgm:cxn modelId="{25D39EA1-F057-4C7E-B858-6DAABD6083AA}" type="presParOf" srcId="{5A7B2E81-25C6-432A-A701-BFEDF81AFD4C}" destId="{F058A5BD-B6D0-41BE-B71C-8933E3102061}" srcOrd="10" destOrd="0" presId="urn:microsoft.com/office/officeart/2005/8/layout/default"/>
    <dgm:cxn modelId="{CE64DF3F-C530-4BD0-A707-022FAA036E76}" type="presParOf" srcId="{5A7B2E81-25C6-432A-A701-BFEDF81AFD4C}" destId="{3D7C11D7-4E36-4447-8896-9FA8320B58D0}" srcOrd="11" destOrd="0" presId="urn:microsoft.com/office/officeart/2005/8/layout/default"/>
    <dgm:cxn modelId="{40EDD13A-A339-426F-8719-46F104B405C5}" type="presParOf" srcId="{5A7B2E81-25C6-432A-A701-BFEDF81AFD4C}" destId="{7D3BD9D4-77A3-4DE0-9B5B-37AA5A94D579}" srcOrd="12" destOrd="0" presId="urn:microsoft.com/office/officeart/2005/8/layout/default"/>
    <dgm:cxn modelId="{3EA3C4B2-F2D0-468D-932F-0534FC5D8DA6}" type="presParOf" srcId="{5A7B2E81-25C6-432A-A701-BFEDF81AFD4C}" destId="{9DDD88BE-16BB-43BB-89D9-65B1D7920099}" srcOrd="13" destOrd="0" presId="urn:microsoft.com/office/officeart/2005/8/layout/default"/>
    <dgm:cxn modelId="{2728E450-7952-4271-8840-6E9FA7C50146}" type="presParOf" srcId="{5A7B2E81-25C6-432A-A701-BFEDF81AFD4C}" destId="{94AF1359-3DB6-4A9F-8BE2-02CADB465A1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5E0AB9-51B6-430A-A5F0-0D343761EB19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BB2B1E-085A-4F16-BF9D-1B412E86DAE7}">
      <dgm:prSet custT="1"/>
      <dgm:spPr/>
      <dgm:t>
        <a:bodyPr/>
        <a:lstStyle/>
        <a:p>
          <a:r>
            <a:rPr lang="tr-TR" sz="1300" b="1" dirty="0"/>
            <a:t>Negatif ve pozitif kontroller </a:t>
          </a:r>
          <a:r>
            <a:rPr lang="tr-TR" sz="1300" dirty="0"/>
            <a:t>değerlendirilerek biyolojik indikatörde bir problem olmadığı doğrulanmalıdır</a:t>
          </a:r>
          <a:endParaRPr lang="en-US" sz="1300" dirty="0"/>
        </a:p>
      </dgm:t>
    </dgm:pt>
    <dgm:pt modelId="{F92F5FF4-DE30-4551-BCDC-95FB314E0B72}" type="parTrans" cxnId="{EA692D26-6679-462F-AD1C-AD88E581037F}">
      <dgm:prSet/>
      <dgm:spPr/>
      <dgm:t>
        <a:bodyPr/>
        <a:lstStyle/>
        <a:p>
          <a:endParaRPr lang="en-US"/>
        </a:p>
      </dgm:t>
    </dgm:pt>
    <dgm:pt modelId="{826559BF-6443-4BC3-9A04-9C072A5E7A53}" type="sibTrans" cxnId="{EA692D26-6679-462F-AD1C-AD88E581037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A9C70F8-3DCB-4A82-BAE7-03071270C76D}">
      <dgm:prSet custT="1"/>
      <dgm:spPr/>
      <dgm:t>
        <a:bodyPr/>
        <a:lstStyle/>
        <a:p>
          <a:r>
            <a:rPr lang="tr-TR" sz="1600" dirty="0"/>
            <a:t>Cihaz arızası şüphesi varsa sterilizatör </a:t>
          </a:r>
          <a:r>
            <a:rPr lang="tr-TR" sz="1600" b="1" dirty="0"/>
            <a:t>kullanım dışı bırakılır</a:t>
          </a:r>
          <a:endParaRPr lang="en-US" sz="1600" dirty="0"/>
        </a:p>
      </dgm:t>
    </dgm:pt>
    <dgm:pt modelId="{04FB9130-FB5C-4D53-986E-90D4EF9915FC}" type="parTrans" cxnId="{E3C76406-520B-4CFD-BF13-FF1792AD0CED}">
      <dgm:prSet/>
      <dgm:spPr/>
      <dgm:t>
        <a:bodyPr/>
        <a:lstStyle/>
        <a:p>
          <a:endParaRPr lang="en-US"/>
        </a:p>
      </dgm:t>
    </dgm:pt>
    <dgm:pt modelId="{D21D1705-A680-4444-B808-810945CFAAF3}" type="sibTrans" cxnId="{E3C76406-520B-4CFD-BF13-FF1792AD0CE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16C58BB-D5B2-479C-A1DF-14E7EB5E4AA6}">
      <dgm:prSet custT="1"/>
      <dgm:spPr/>
      <dgm:t>
        <a:bodyPr/>
        <a:lstStyle/>
        <a:p>
          <a:r>
            <a:rPr lang="tr-TR" sz="1200" dirty="0"/>
            <a:t>Bakım ve kontrolleri yapıldıktan sonra testler tekrarlanır; </a:t>
          </a:r>
          <a:r>
            <a:rPr lang="tr-TR" sz="1200" b="1" dirty="0"/>
            <a:t>ardı ardına </a:t>
          </a:r>
          <a:r>
            <a:rPr lang="tr-TR" sz="1400" b="1" dirty="0"/>
            <a:t>üç negatif biyolojik </a:t>
          </a:r>
          <a:r>
            <a:rPr lang="tr-TR" sz="1200" b="1" dirty="0"/>
            <a:t>kontrolünden sonra kullanıma geçilir</a:t>
          </a:r>
          <a:endParaRPr lang="en-US" sz="1200" dirty="0"/>
        </a:p>
      </dgm:t>
    </dgm:pt>
    <dgm:pt modelId="{21B9BDEE-60EA-4BD5-BF7C-94A3DA442089}" type="parTrans" cxnId="{9862EA78-C1B5-416F-BDC7-39AE132561E4}">
      <dgm:prSet/>
      <dgm:spPr/>
      <dgm:t>
        <a:bodyPr/>
        <a:lstStyle/>
        <a:p>
          <a:endParaRPr lang="en-US"/>
        </a:p>
      </dgm:t>
    </dgm:pt>
    <dgm:pt modelId="{68FE9E9B-3351-42FE-9A85-E8CF701EADC9}" type="sibTrans" cxnId="{9862EA78-C1B5-416F-BDC7-39AE132561E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2592B98-32E4-4165-8DD2-D0DBC59389C0}">
      <dgm:prSet custT="1"/>
      <dgm:spPr/>
      <dgm:t>
        <a:bodyPr/>
        <a:lstStyle/>
        <a:p>
          <a:r>
            <a:rPr lang="tr-TR" sz="1200" dirty="0"/>
            <a:t>Üreme olan sterilizatörde </a:t>
          </a:r>
          <a:r>
            <a:rPr lang="tr-TR" sz="1200" b="1" dirty="0"/>
            <a:t>son negatif biyolojik indikatör sonucuna dek steril edilmiş malzemeler toplanır, paketler açılır ve baştan işleme alınır</a:t>
          </a:r>
          <a:endParaRPr lang="en-US" sz="1200" dirty="0"/>
        </a:p>
      </dgm:t>
    </dgm:pt>
    <dgm:pt modelId="{1951FE25-CCD4-4340-98F3-8520EAAD3061}" type="parTrans" cxnId="{BD748E0B-0615-4DD8-9F02-A51900E06A09}">
      <dgm:prSet/>
      <dgm:spPr/>
      <dgm:t>
        <a:bodyPr/>
        <a:lstStyle/>
        <a:p>
          <a:endParaRPr lang="en-US"/>
        </a:p>
      </dgm:t>
    </dgm:pt>
    <dgm:pt modelId="{AC3EEB10-0FA7-41ED-8732-160A5845D40F}" type="sibTrans" cxnId="{BD748E0B-0615-4DD8-9F02-A51900E06A09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EB220DD-D360-415A-99CE-13CF2C4BC045}">
      <dgm:prSet custT="1"/>
      <dgm:spPr/>
      <dgm:t>
        <a:bodyPr/>
        <a:lstStyle/>
        <a:p>
          <a:r>
            <a:rPr lang="tr-TR" sz="1400" dirty="0"/>
            <a:t>Servis ve ameliyathaneye teslim edilen malzemeler </a:t>
          </a:r>
          <a:r>
            <a:rPr lang="tr-TR" sz="1400" b="1" dirty="0"/>
            <a:t>geri çağrılır, geri çağrılma raporları kaydedilir</a:t>
          </a:r>
          <a:endParaRPr lang="en-US" sz="1400" dirty="0"/>
        </a:p>
      </dgm:t>
    </dgm:pt>
    <dgm:pt modelId="{EFCC55B1-01A9-4610-9409-F216C5EC139D}" type="parTrans" cxnId="{FB92286B-BF60-4BD9-B285-85B4E92BA3F5}">
      <dgm:prSet/>
      <dgm:spPr/>
      <dgm:t>
        <a:bodyPr/>
        <a:lstStyle/>
        <a:p>
          <a:endParaRPr lang="en-US"/>
        </a:p>
      </dgm:t>
    </dgm:pt>
    <dgm:pt modelId="{E0099A9B-1C2B-40A5-B112-772167FBDC51}" type="sibTrans" cxnId="{FB92286B-BF60-4BD9-B285-85B4E92BA3F5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BB8355C2-7D88-430B-87D1-94AFF35A61A3}">
      <dgm:prSet custT="1"/>
      <dgm:spPr/>
      <dgm:t>
        <a:bodyPr/>
        <a:lstStyle/>
        <a:p>
          <a:r>
            <a:rPr lang="tr-TR" sz="1400" dirty="0"/>
            <a:t>Pozitif indikatöre neden olabilecek nedenler araştırılmalıdır</a:t>
          </a:r>
          <a:endParaRPr lang="en-US" sz="1400" dirty="0"/>
        </a:p>
      </dgm:t>
    </dgm:pt>
    <dgm:pt modelId="{EC348239-CCB1-4348-B7DC-10A3BCF347DD}" type="parTrans" cxnId="{A99AB37D-AAB0-42A8-A029-6C40274ED47D}">
      <dgm:prSet/>
      <dgm:spPr/>
      <dgm:t>
        <a:bodyPr/>
        <a:lstStyle/>
        <a:p>
          <a:endParaRPr lang="en-US"/>
        </a:p>
      </dgm:t>
    </dgm:pt>
    <dgm:pt modelId="{2F36217C-05FB-414A-B01B-C4789FBA44B3}" type="sibTrans" cxnId="{A99AB37D-AAB0-42A8-A029-6C40274ED47D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70E2A02D-583F-4BA9-BB07-BC6765F59A5E}">
      <dgm:prSet custT="1"/>
      <dgm:spPr/>
      <dgm:t>
        <a:bodyPr/>
        <a:lstStyle/>
        <a:p>
          <a:r>
            <a:rPr lang="tr-TR" sz="1200" b="1" dirty="0"/>
            <a:t>Hasta Takibi: </a:t>
          </a:r>
          <a:r>
            <a:rPr lang="tr-TR" sz="1200" dirty="0"/>
            <a:t>Pozitif indikatör sonucu olan tıbbi cihazlar hastalara kullanıldı ise hasta </a:t>
          </a:r>
          <a:r>
            <a:rPr lang="tr-TR" sz="1200" b="1" dirty="0"/>
            <a:t>enfeksiyon kontrol komitesi tarafından takibe alınır</a:t>
          </a:r>
          <a:endParaRPr lang="en-US" sz="1200" dirty="0"/>
        </a:p>
      </dgm:t>
    </dgm:pt>
    <dgm:pt modelId="{E852BCDB-57A9-4A53-BAEC-01674F560B56}" type="parTrans" cxnId="{D04C9CBE-4795-45CE-BB5E-32B8DBDF0087}">
      <dgm:prSet/>
      <dgm:spPr/>
      <dgm:t>
        <a:bodyPr/>
        <a:lstStyle/>
        <a:p>
          <a:endParaRPr lang="en-US"/>
        </a:p>
      </dgm:t>
    </dgm:pt>
    <dgm:pt modelId="{6ECB17B7-2CD0-467B-9EF4-9E21A3FB3364}" type="sibTrans" cxnId="{D04C9CBE-4795-45CE-BB5E-32B8DBDF0087}">
      <dgm:prSet phldrT="7" phldr="0"/>
      <dgm:spPr/>
      <dgm:t>
        <a:bodyPr/>
        <a:lstStyle/>
        <a:p>
          <a:r>
            <a:rPr lang="en-US"/>
            <a:t>7</a:t>
          </a:r>
        </a:p>
      </dgm:t>
    </dgm:pt>
    <dgm:pt modelId="{B89D0D8E-D549-443C-9BF8-D548CF030E5E}" type="pres">
      <dgm:prSet presAssocID="{B35E0AB9-51B6-430A-A5F0-0D343761EB19}" presName="linearFlow" presStyleCnt="0">
        <dgm:presLayoutVars>
          <dgm:dir/>
          <dgm:animLvl val="lvl"/>
          <dgm:resizeHandles val="exact"/>
        </dgm:presLayoutVars>
      </dgm:prSet>
      <dgm:spPr/>
    </dgm:pt>
    <dgm:pt modelId="{DBF2C34C-27A6-4BCE-B2D4-31009E129707}" type="pres">
      <dgm:prSet presAssocID="{2ABB2B1E-085A-4F16-BF9D-1B412E86DAE7}" presName="compositeNode" presStyleCnt="0"/>
      <dgm:spPr/>
    </dgm:pt>
    <dgm:pt modelId="{81DFAD4A-FF18-4DB6-A443-DABF6D08B45B}" type="pres">
      <dgm:prSet presAssocID="{2ABB2B1E-085A-4F16-BF9D-1B412E86DAE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916F335-3818-47F9-BA82-E15AC06C64EC}" type="pres">
      <dgm:prSet presAssocID="{2ABB2B1E-085A-4F16-BF9D-1B412E86DAE7}" presName="parSh" presStyleCnt="0"/>
      <dgm:spPr/>
    </dgm:pt>
    <dgm:pt modelId="{C5A365CE-23FE-4141-998A-057B9F21B444}" type="pres">
      <dgm:prSet presAssocID="{2ABB2B1E-085A-4F16-BF9D-1B412E86DAE7}" presName="lineNode" presStyleLbl="alignAccFollowNode1" presStyleIdx="0" presStyleCnt="21"/>
      <dgm:spPr/>
    </dgm:pt>
    <dgm:pt modelId="{180006EA-6AB0-447B-8A9C-9F7B8CB290A6}" type="pres">
      <dgm:prSet presAssocID="{2ABB2B1E-085A-4F16-BF9D-1B412E86DAE7}" presName="lineArrowNode" presStyleLbl="alignAccFollowNode1" presStyleIdx="1" presStyleCnt="21"/>
      <dgm:spPr/>
    </dgm:pt>
    <dgm:pt modelId="{40BCE719-CEAF-4AC5-844C-FE66367C51CC}" type="pres">
      <dgm:prSet presAssocID="{826559BF-6443-4BC3-9A04-9C072A5E7A53}" presName="sibTransNodeCircle" presStyleLbl="alignNode1" presStyleIdx="0" presStyleCnt="7">
        <dgm:presLayoutVars>
          <dgm:chMax val="0"/>
          <dgm:bulletEnabled/>
        </dgm:presLayoutVars>
      </dgm:prSet>
      <dgm:spPr/>
    </dgm:pt>
    <dgm:pt modelId="{8660BEAE-F872-4DF4-865C-38696EBCDB6C}" type="pres">
      <dgm:prSet presAssocID="{826559BF-6443-4BC3-9A04-9C072A5E7A53}" presName="spacerBetweenCircleAndCallout" presStyleCnt="0">
        <dgm:presLayoutVars/>
      </dgm:prSet>
      <dgm:spPr/>
    </dgm:pt>
    <dgm:pt modelId="{38FCB7C3-29F4-4C6C-A8B4-E9F19EF01F73}" type="pres">
      <dgm:prSet presAssocID="{2ABB2B1E-085A-4F16-BF9D-1B412E86DAE7}" presName="nodeText" presStyleLbl="alignAccFollowNode1" presStyleIdx="2" presStyleCnt="21">
        <dgm:presLayoutVars>
          <dgm:bulletEnabled val="1"/>
        </dgm:presLayoutVars>
      </dgm:prSet>
      <dgm:spPr/>
    </dgm:pt>
    <dgm:pt modelId="{76646989-E47B-4C8F-BED9-0189CD96757B}" type="pres">
      <dgm:prSet presAssocID="{826559BF-6443-4BC3-9A04-9C072A5E7A53}" presName="sibTransComposite" presStyleCnt="0"/>
      <dgm:spPr/>
    </dgm:pt>
    <dgm:pt modelId="{CF4BF45F-3A97-4B27-85E5-56349501E92C}" type="pres">
      <dgm:prSet presAssocID="{BA9C70F8-3DCB-4A82-BAE7-03071270C76D}" presName="compositeNode" presStyleCnt="0"/>
      <dgm:spPr/>
    </dgm:pt>
    <dgm:pt modelId="{0F82FCFA-A3FA-4388-AEA5-47A5AC9035EF}" type="pres">
      <dgm:prSet presAssocID="{BA9C70F8-3DCB-4A82-BAE7-03071270C76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0806BB-936E-4C8C-ABD6-764FFBD954F1}" type="pres">
      <dgm:prSet presAssocID="{BA9C70F8-3DCB-4A82-BAE7-03071270C76D}" presName="parSh" presStyleCnt="0"/>
      <dgm:spPr/>
    </dgm:pt>
    <dgm:pt modelId="{B6FA10A7-F624-4913-8FA4-3BD68BCAFA7D}" type="pres">
      <dgm:prSet presAssocID="{BA9C70F8-3DCB-4A82-BAE7-03071270C76D}" presName="lineNode" presStyleLbl="alignAccFollowNode1" presStyleIdx="3" presStyleCnt="21"/>
      <dgm:spPr/>
    </dgm:pt>
    <dgm:pt modelId="{F5C3179C-540B-443F-8D9B-B5F193E9E80E}" type="pres">
      <dgm:prSet presAssocID="{BA9C70F8-3DCB-4A82-BAE7-03071270C76D}" presName="lineArrowNode" presStyleLbl="alignAccFollowNode1" presStyleIdx="4" presStyleCnt="21"/>
      <dgm:spPr/>
    </dgm:pt>
    <dgm:pt modelId="{9FD7C87E-D814-4EEF-AA72-521A3FC839D2}" type="pres">
      <dgm:prSet presAssocID="{D21D1705-A680-4444-B808-810945CFAAF3}" presName="sibTransNodeCircle" presStyleLbl="alignNode1" presStyleIdx="1" presStyleCnt="7">
        <dgm:presLayoutVars>
          <dgm:chMax val="0"/>
          <dgm:bulletEnabled/>
        </dgm:presLayoutVars>
      </dgm:prSet>
      <dgm:spPr/>
    </dgm:pt>
    <dgm:pt modelId="{33FFB9B7-6E0F-4D25-ABAD-7C927AE8E81D}" type="pres">
      <dgm:prSet presAssocID="{D21D1705-A680-4444-B808-810945CFAAF3}" presName="spacerBetweenCircleAndCallout" presStyleCnt="0">
        <dgm:presLayoutVars/>
      </dgm:prSet>
      <dgm:spPr/>
    </dgm:pt>
    <dgm:pt modelId="{06EBB3F9-8FF6-41F4-8638-CB567FB4C2E0}" type="pres">
      <dgm:prSet presAssocID="{BA9C70F8-3DCB-4A82-BAE7-03071270C76D}" presName="nodeText" presStyleLbl="alignAccFollowNode1" presStyleIdx="5" presStyleCnt="21">
        <dgm:presLayoutVars>
          <dgm:bulletEnabled val="1"/>
        </dgm:presLayoutVars>
      </dgm:prSet>
      <dgm:spPr/>
    </dgm:pt>
    <dgm:pt modelId="{D816672E-FBEE-48E6-96EE-A47775C842C6}" type="pres">
      <dgm:prSet presAssocID="{D21D1705-A680-4444-B808-810945CFAAF3}" presName="sibTransComposite" presStyleCnt="0"/>
      <dgm:spPr/>
    </dgm:pt>
    <dgm:pt modelId="{7242D444-0472-46EB-906B-64BB940C5D07}" type="pres">
      <dgm:prSet presAssocID="{916C58BB-D5B2-479C-A1DF-14E7EB5E4AA6}" presName="compositeNode" presStyleCnt="0"/>
      <dgm:spPr/>
    </dgm:pt>
    <dgm:pt modelId="{19236B03-E676-48FB-9F8D-A8D87C2E7051}" type="pres">
      <dgm:prSet presAssocID="{916C58BB-D5B2-479C-A1DF-14E7EB5E4AA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BC093A1-00D6-4FD5-87C4-045609744664}" type="pres">
      <dgm:prSet presAssocID="{916C58BB-D5B2-479C-A1DF-14E7EB5E4AA6}" presName="parSh" presStyleCnt="0"/>
      <dgm:spPr/>
    </dgm:pt>
    <dgm:pt modelId="{28932CEA-9F71-4C69-BB53-5930ED9208DF}" type="pres">
      <dgm:prSet presAssocID="{916C58BB-D5B2-479C-A1DF-14E7EB5E4AA6}" presName="lineNode" presStyleLbl="alignAccFollowNode1" presStyleIdx="6" presStyleCnt="21"/>
      <dgm:spPr/>
    </dgm:pt>
    <dgm:pt modelId="{774473EA-C560-42F3-AF7F-FA1E7280BF86}" type="pres">
      <dgm:prSet presAssocID="{916C58BB-D5B2-479C-A1DF-14E7EB5E4AA6}" presName="lineArrowNode" presStyleLbl="alignAccFollowNode1" presStyleIdx="7" presStyleCnt="21"/>
      <dgm:spPr/>
    </dgm:pt>
    <dgm:pt modelId="{FD309B96-E0A2-4047-B43F-1D2213660DB3}" type="pres">
      <dgm:prSet presAssocID="{68FE9E9B-3351-42FE-9A85-E8CF701EADC9}" presName="sibTransNodeCircle" presStyleLbl="alignNode1" presStyleIdx="2" presStyleCnt="7">
        <dgm:presLayoutVars>
          <dgm:chMax val="0"/>
          <dgm:bulletEnabled/>
        </dgm:presLayoutVars>
      </dgm:prSet>
      <dgm:spPr/>
    </dgm:pt>
    <dgm:pt modelId="{8AEAA279-BACC-4214-98E6-139A7B76BC5D}" type="pres">
      <dgm:prSet presAssocID="{68FE9E9B-3351-42FE-9A85-E8CF701EADC9}" presName="spacerBetweenCircleAndCallout" presStyleCnt="0">
        <dgm:presLayoutVars/>
      </dgm:prSet>
      <dgm:spPr/>
    </dgm:pt>
    <dgm:pt modelId="{EE298DA7-2C7F-4308-8681-B5D8566C87A7}" type="pres">
      <dgm:prSet presAssocID="{916C58BB-D5B2-479C-A1DF-14E7EB5E4AA6}" presName="nodeText" presStyleLbl="alignAccFollowNode1" presStyleIdx="8" presStyleCnt="21">
        <dgm:presLayoutVars>
          <dgm:bulletEnabled val="1"/>
        </dgm:presLayoutVars>
      </dgm:prSet>
      <dgm:spPr/>
    </dgm:pt>
    <dgm:pt modelId="{F33B2246-4F5E-4334-A090-2E98D6547034}" type="pres">
      <dgm:prSet presAssocID="{68FE9E9B-3351-42FE-9A85-E8CF701EADC9}" presName="sibTransComposite" presStyleCnt="0"/>
      <dgm:spPr/>
    </dgm:pt>
    <dgm:pt modelId="{2E541502-87F6-491C-A259-F3E6E2CD66E9}" type="pres">
      <dgm:prSet presAssocID="{B2592B98-32E4-4165-8DD2-D0DBC59389C0}" presName="compositeNode" presStyleCnt="0"/>
      <dgm:spPr/>
    </dgm:pt>
    <dgm:pt modelId="{AAC10CA7-6933-47E4-AF7E-FF01C35B7EB1}" type="pres">
      <dgm:prSet presAssocID="{B2592B98-32E4-4165-8DD2-D0DBC59389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EFCFC95-8575-463C-9B4C-AD3204D2E2BC}" type="pres">
      <dgm:prSet presAssocID="{B2592B98-32E4-4165-8DD2-D0DBC59389C0}" presName="parSh" presStyleCnt="0"/>
      <dgm:spPr/>
    </dgm:pt>
    <dgm:pt modelId="{04ACC7CC-7396-4BA2-9C32-0307795D691E}" type="pres">
      <dgm:prSet presAssocID="{B2592B98-32E4-4165-8DD2-D0DBC59389C0}" presName="lineNode" presStyleLbl="alignAccFollowNode1" presStyleIdx="9" presStyleCnt="21"/>
      <dgm:spPr/>
    </dgm:pt>
    <dgm:pt modelId="{40C1F49C-D4BA-4C5D-81B3-DBA2F99DE953}" type="pres">
      <dgm:prSet presAssocID="{B2592B98-32E4-4165-8DD2-D0DBC59389C0}" presName="lineArrowNode" presStyleLbl="alignAccFollowNode1" presStyleIdx="10" presStyleCnt="21"/>
      <dgm:spPr/>
    </dgm:pt>
    <dgm:pt modelId="{28E7BB5E-CA02-4AA6-A0BA-4EC8A13580F7}" type="pres">
      <dgm:prSet presAssocID="{AC3EEB10-0FA7-41ED-8732-160A5845D40F}" presName="sibTransNodeCircle" presStyleLbl="alignNode1" presStyleIdx="3" presStyleCnt="7">
        <dgm:presLayoutVars>
          <dgm:chMax val="0"/>
          <dgm:bulletEnabled/>
        </dgm:presLayoutVars>
      </dgm:prSet>
      <dgm:spPr/>
    </dgm:pt>
    <dgm:pt modelId="{2422A1AC-F383-4530-A186-17DB29EB90AA}" type="pres">
      <dgm:prSet presAssocID="{AC3EEB10-0FA7-41ED-8732-160A5845D40F}" presName="spacerBetweenCircleAndCallout" presStyleCnt="0">
        <dgm:presLayoutVars/>
      </dgm:prSet>
      <dgm:spPr/>
    </dgm:pt>
    <dgm:pt modelId="{C36EEDBF-073C-4C82-97D8-5226C5F7ED28}" type="pres">
      <dgm:prSet presAssocID="{B2592B98-32E4-4165-8DD2-D0DBC59389C0}" presName="nodeText" presStyleLbl="alignAccFollowNode1" presStyleIdx="11" presStyleCnt="21">
        <dgm:presLayoutVars>
          <dgm:bulletEnabled val="1"/>
        </dgm:presLayoutVars>
      </dgm:prSet>
      <dgm:spPr/>
    </dgm:pt>
    <dgm:pt modelId="{CEF13F47-492A-4154-B26D-2EAFD9BB7919}" type="pres">
      <dgm:prSet presAssocID="{AC3EEB10-0FA7-41ED-8732-160A5845D40F}" presName="sibTransComposite" presStyleCnt="0"/>
      <dgm:spPr/>
    </dgm:pt>
    <dgm:pt modelId="{2769F386-658B-447B-BEA3-D578DD5A3FCB}" type="pres">
      <dgm:prSet presAssocID="{DEB220DD-D360-415A-99CE-13CF2C4BC045}" presName="compositeNode" presStyleCnt="0"/>
      <dgm:spPr/>
    </dgm:pt>
    <dgm:pt modelId="{D9A0B9A7-88CB-40AA-8283-2FE3D16F0066}" type="pres">
      <dgm:prSet presAssocID="{DEB220DD-D360-415A-99CE-13CF2C4BC04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984A8B6-61B5-4D79-ABCE-87827E075215}" type="pres">
      <dgm:prSet presAssocID="{DEB220DD-D360-415A-99CE-13CF2C4BC045}" presName="parSh" presStyleCnt="0"/>
      <dgm:spPr/>
    </dgm:pt>
    <dgm:pt modelId="{B757F985-56F8-4794-9341-38169F9C57F8}" type="pres">
      <dgm:prSet presAssocID="{DEB220DD-D360-415A-99CE-13CF2C4BC045}" presName="lineNode" presStyleLbl="alignAccFollowNode1" presStyleIdx="12" presStyleCnt="21"/>
      <dgm:spPr/>
    </dgm:pt>
    <dgm:pt modelId="{DEB11A2C-44B8-4B6F-A91E-DF2944F207E6}" type="pres">
      <dgm:prSet presAssocID="{DEB220DD-D360-415A-99CE-13CF2C4BC045}" presName="lineArrowNode" presStyleLbl="alignAccFollowNode1" presStyleIdx="13" presStyleCnt="21"/>
      <dgm:spPr/>
    </dgm:pt>
    <dgm:pt modelId="{B71ACA42-D4FE-40BB-B8DE-55EEE4D6AACC}" type="pres">
      <dgm:prSet presAssocID="{E0099A9B-1C2B-40A5-B112-772167FBDC51}" presName="sibTransNodeCircle" presStyleLbl="alignNode1" presStyleIdx="4" presStyleCnt="7">
        <dgm:presLayoutVars>
          <dgm:chMax val="0"/>
          <dgm:bulletEnabled/>
        </dgm:presLayoutVars>
      </dgm:prSet>
      <dgm:spPr/>
    </dgm:pt>
    <dgm:pt modelId="{37CFAFE0-17E5-43AB-BC59-8315C1EF1186}" type="pres">
      <dgm:prSet presAssocID="{E0099A9B-1C2B-40A5-B112-772167FBDC51}" presName="spacerBetweenCircleAndCallout" presStyleCnt="0">
        <dgm:presLayoutVars/>
      </dgm:prSet>
      <dgm:spPr/>
    </dgm:pt>
    <dgm:pt modelId="{C3E6F43F-5DF1-4BB9-BC5D-117B74C92823}" type="pres">
      <dgm:prSet presAssocID="{DEB220DD-D360-415A-99CE-13CF2C4BC045}" presName="nodeText" presStyleLbl="alignAccFollowNode1" presStyleIdx="14" presStyleCnt="21">
        <dgm:presLayoutVars>
          <dgm:bulletEnabled val="1"/>
        </dgm:presLayoutVars>
      </dgm:prSet>
      <dgm:spPr/>
    </dgm:pt>
    <dgm:pt modelId="{7BC934E8-52BA-499E-AF41-FBF03511394A}" type="pres">
      <dgm:prSet presAssocID="{E0099A9B-1C2B-40A5-B112-772167FBDC51}" presName="sibTransComposite" presStyleCnt="0"/>
      <dgm:spPr/>
    </dgm:pt>
    <dgm:pt modelId="{470477C3-F7A4-4E60-BD53-1403D8A09D85}" type="pres">
      <dgm:prSet presAssocID="{BB8355C2-7D88-430B-87D1-94AFF35A61A3}" presName="compositeNode" presStyleCnt="0"/>
      <dgm:spPr/>
    </dgm:pt>
    <dgm:pt modelId="{D2DC86B5-9FA6-4975-9F1E-430B2E0BD6B9}" type="pres">
      <dgm:prSet presAssocID="{BB8355C2-7D88-430B-87D1-94AFF35A61A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2501A3-766D-40DD-8E97-515CD25B6CAC}" type="pres">
      <dgm:prSet presAssocID="{BB8355C2-7D88-430B-87D1-94AFF35A61A3}" presName="parSh" presStyleCnt="0"/>
      <dgm:spPr/>
    </dgm:pt>
    <dgm:pt modelId="{35CCE943-FA87-4886-97A6-1214ACFE9306}" type="pres">
      <dgm:prSet presAssocID="{BB8355C2-7D88-430B-87D1-94AFF35A61A3}" presName="lineNode" presStyleLbl="alignAccFollowNode1" presStyleIdx="15" presStyleCnt="21"/>
      <dgm:spPr/>
    </dgm:pt>
    <dgm:pt modelId="{41C4054A-A711-4BF6-AEB2-9CF625CA8FFC}" type="pres">
      <dgm:prSet presAssocID="{BB8355C2-7D88-430B-87D1-94AFF35A61A3}" presName="lineArrowNode" presStyleLbl="alignAccFollowNode1" presStyleIdx="16" presStyleCnt="21"/>
      <dgm:spPr/>
    </dgm:pt>
    <dgm:pt modelId="{F3F85762-F2BE-4BF0-AD0C-E57055B3F263}" type="pres">
      <dgm:prSet presAssocID="{2F36217C-05FB-414A-B01B-C4789FBA44B3}" presName="sibTransNodeCircle" presStyleLbl="alignNode1" presStyleIdx="5" presStyleCnt="7">
        <dgm:presLayoutVars>
          <dgm:chMax val="0"/>
          <dgm:bulletEnabled/>
        </dgm:presLayoutVars>
      </dgm:prSet>
      <dgm:spPr/>
    </dgm:pt>
    <dgm:pt modelId="{C3B18ADD-CC9E-4E98-BC6A-3E58CF6263CA}" type="pres">
      <dgm:prSet presAssocID="{2F36217C-05FB-414A-B01B-C4789FBA44B3}" presName="spacerBetweenCircleAndCallout" presStyleCnt="0">
        <dgm:presLayoutVars/>
      </dgm:prSet>
      <dgm:spPr/>
    </dgm:pt>
    <dgm:pt modelId="{8DCD4FCD-31D0-4648-AD3B-EE79FFD373E5}" type="pres">
      <dgm:prSet presAssocID="{BB8355C2-7D88-430B-87D1-94AFF35A61A3}" presName="nodeText" presStyleLbl="alignAccFollowNode1" presStyleIdx="17" presStyleCnt="21">
        <dgm:presLayoutVars>
          <dgm:bulletEnabled val="1"/>
        </dgm:presLayoutVars>
      </dgm:prSet>
      <dgm:spPr/>
    </dgm:pt>
    <dgm:pt modelId="{E38149D2-1F50-4D8A-9CF3-C8A54D3931B5}" type="pres">
      <dgm:prSet presAssocID="{2F36217C-05FB-414A-B01B-C4789FBA44B3}" presName="sibTransComposite" presStyleCnt="0"/>
      <dgm:spPr/>
    </dgm:pt>
    <dgm:pt modelId="{4F25E313-19CB-4DDC-AE60-BA46D12792E3}" type="pres">
      <dgm:prSet presAssocID="{70E2A02D-583F-4BA9-BB07-BC6765F59A5E}" presName="compositeNode" presStyleCnt="0"/>
      <dgm:spPr/>
    </dgm:pt>
    <dgm:pt modelId="{8DC9C90C-D725-4E2C-A492-F5F4038D87AE}" type="pres">
      <dgm:prSet presAssocID="{70E2A02D-583F-4BA9-BB07-BC6765F59A5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7B6C357-9C9D-4F47-8DE6-5AF2F9717767}" type="pres">
      <dgm:prSet presAssocID="{70E2A02D-583F-4BA9-BB07-BC6765F59A5E}" presName="parSh" presStyleCnt="0"/>
      <dgm:spPr/>
    </dgm:pt>
    <dgm:pt modelId="{02626E87-DD9E-4825-9A58-11E8FD9EBC9E}" type="pres">
      <dgm:prSet presAssocID="{70E2A02D-583F-4BA9-BB07-BC6765F59A5E}" presName="lineNode" presStyleLbl="alignAccFollowNode1" presStyleIdx="18" presStyleCnt="21"/>
      <dgm:spPr/>
    </dgm:pt>
    <dgm:pt modelId="{4E58AE8C-E30A-4831-9C1F-F09894226FC0}" type="pres">
      <dgm:prSet presAssocID="{70E2A02D-583F-4BA9-BB07-BC6765F59A5E}" presName="lineArrowNode" presStyleLbl="alignAccFollowNode1" presStyleIdx="19" presStyleCnt="21"/>
      <dgm:spPr/>
    </dgm:pt>
    <dgm:pt modelId="{3647A329-BF28-4DCA-A358-1D0CEF96408C}" type="pres">
      <dgm:prSet presAssocID="{6ECB17B7-2CD0-467B-9EF4-9E21A3FB3364}" presName="sibTransNodeCircle" presStyleLbl="alignNode1" presStyleIdx="6" presStyleCnt="7">
        <dgm:presLayoutVars>
          <dgm:chMax val="0"/>
          <dgm:bulletEnabled/>
        </dgm:presLayoutVars>
      </dgm:prSet>
      <dgm:spPr/>
    </dgm:pt>
    <dgm:pt modelId="{69B52447-786D-4C38-ABD8-EC898262A4D5}" type="pres">
      <dgm:prSet presAssocID="{6ECB17B7-2CD0-467B-9EF4-9E21A3FB3364}" presName="spacerBetweenCircleAndCallout" presStyleCnt="0">
        <dgm:presLayoutVars/>
      </dgm:prSet>
      <dgm:spPr/>
    </dgm:pt>
    <dgm:pt modelId="{DCC48A55-696E-4259-A880-E71E3EFE365D}" type="pres">
      <dgm:prSet presAssocID="{70E2A02D-583F-4BA9-BB07-BC6765F59A5E}" presName="nodeText" presStyleLbl="alignAccFollowNode1" presStyleIdx="20" presStyleCnt="21">
        <dgm:presLayoutVars>
          <dgm:bulletEnabled val="1"/>
        </dgm:presLayoutVars>
      </dgm:prSet>
      <dgm:spPr/>
    </dgm:pt>
  </dgm:ptLst>
  <dgm:cxnLst>
    <dgm:cxn modelId="{18904902-593C-4AC4-AF42-3B306B37559D}" type="presOf" srcId="{B35E0AB9-51B6-430A-A5F0-0D343761EB19}" destId="{B89D0D8E-D549-443C-9BF8-D548CF030E5E}" srcOrd="0" destOrd="0" presId="urn:microsoft.com/office/officeart/2016/7/layout/LinearArrowProcessNumbered"/>
    <dgm:cxn modelId="{E3C76406-520B-4CFD-BF13-FF1792AD0CED}" srcId="{B35E0AB9-51B6-430A-A5F0-0D343761EB19}" destId="{BA9C70F8-3DCB-4A82-BAE7-03071270C76D}" srcOrd="1" destOrd="0" parTransId="{04FB9130-FB5C-4D53-986E-90D4EF9915FC}" sibTransId="{D21D1705-A680-4444-B808-810945CFAAF3}"/>
    <dgm:cxn modelId="{BD748E0B-0615-4DD8-9F02-A51900E06A09}" srcId="{B35E0AB9-51B6-430A-A5F0-0D343761EB19}" destId="{B2592B98-32E4-4165-8DD2-D0DBC59389C0}" srcOrd="3" destOrd="0" parTransId="{1951FE25-CCD4-4340-98F3-8520EAAD3061}" sibTransId="{AC3EEB10-0FA7-41ED-8732-160A5845D40F}"/>
    <dgm:cxn modelId="{377FC915-5C94-4862-A385-72A36610B418}" type="presOf" srcId="{68FE9E9B-3351-42FE-9A85-E8CF701EADC9}" destId="{FD309B96-E0A2-4047-B43F-1D2213660DB3}" srcOrd="0" destOrd="0" presId="urn:microsoft.com/office/officeart/2016/7/layout/LinearArrowProcessNumbered"/>
    <dgm:cxn modelId="{BC8CAE1C-4EB6-4120-BDAD-5D3A5F4BCADA}" type="presOf" srcId="{2F36217C-05FB-414A-B01B-C4789FBA44B3}" destId="{F3F85762-F2BE-4BF0-AD0C-E57055B3F263}" srcOrd="0" destOrd="0" presId="urn:microsoft.com/office/officeart/2016/7/layout/LinearArrowProcessNumbered"/>
    <dgm:cxn modelId="{EA692D26-6679-462F-AD1C-AD88E581037F}" srcId="{B35E0AB9-51B6-430A-A5F0-0D343761EB19}" destId="{2ABB2B1E-085A-4F16-BF9D-1B412E86DAE7}" srcOrd="0" destOrd="0" parTransId="{F92F5FF4-DE30-4551-BCDC-95FB314E0B72}" sibTransId="{826559BF-6443-4BC3-9A04-9C072A5E7A53}"/>
    <dgm:cxn modelId="{6D560E34-4B44-46B1-BF4D-CEC598C1DF11}" type="presOf" srcId="{70E2A02D-583F-4BA9-BB07-BC6765F59A5E}" destId="{DCC48A55-696E-4259-A880-E71E3EFE365D}" srcOrd="0" destOrd="0" presId="urn:microsoft.com/office/officeart/2016/7/layout/LinearArrowProcessNumbered"/>
    <dgm:cxn modelId="{FB92286B-BF60-4BD9-B285-85B4E92BA3F5}" srcId="{B35E0AB9-51B6-430A-A5F0-0D343761EB19}" destId="{DEB220DD-D360-415A-99CE-13CF2C4BC045}" srcOrd="4" destOrd="0" parTransId="{EFCC55B1-01A9-4610-9409-F216C5EC139D}" sibTransId="{E0099A9B-1C2B-40A5-B112-772167FBDC51}"/>
    <dgm:cxn modelId="{E7AD9A52-7BF6-4750-A3FB-2393DA67378A}" type="presOf" srcId="{DEB220DD-D360-415A-99CE-13CF2C4BC045}" destId="{C3E6F43F-5DF1-4BB9-BC5D-117B74C92823}" srcOrd="0" destOrd="0" presId="urn:microsoft.com/office/officeart/2016/7/layout/LinearArrowProcessNumbered"/>
    <dgm:cxn modelId="{D0DE9557-5C8F-4D3C-89D5-9DEE6D0034EC}" type="presOf" srcId="{E0099A9B-1C2B-40A5-B112-772167FBDC51}" destId="{B71ACA42-D4FE-40BB-B8DE-55EEE4D6AACC}" srcOrd="0" destOrd="0" presId="urn:microsoft.com/office/officeart/2016/7/layout/LinearArrowProcessNumbered"/>
    <dgm:cxn modelId="{9862EA78-C1B5-416F-BDC7-39AE132561E4}" srcId="{B35E0AB9-51B6-430A-A5F0-0D343761EB19}" destId="{916C58BB-D5B2-479C-A1DF-14E7EB5E4AA6}" srcOrd="2" destOrd="0" parTransId="{21B9BDEE-60EA-4BD5-BF7C-94A3DA442089}" sibTransId="{68FE9E9B-3351-42FE-9A85-E8CF701EADC9}"/>
    <dgm:cxn modelId="{A99AB37D-AAB0-42A8-A029-6C40274ED47D}" srcId="{B35E0AB9-51B6-430A-A5F0-0D343761EB19}" destId="{BB8355C2-7D88-430B-87D1-94AFF35A61A3}" srcOrd="5" destOrd="0" parTransId="{EC348239-CCB1-4348-B7DC-10A3BCF347DD}" sibTransId="{2F36217C-05FB-414A-B01B-C4789FBA44B3}"/>
    <dgm:cxn modelId="{EAC3E796-9D01-4DAC-A35A-6799EA240D1A}" type="presOf" srcId="{AC3EEB10-0FA7-41ED-8732-160A5845D40F}" destId="{28E7BB5E-CA02-4AA6-A0BA-4EC8A13580F7}" srcOrd="0" destOrd="0" presId="urn:microsoft.com/office/officeart/2016/7/layout/LinearArrowProcessNumbered"/>
    <dgm:cxn modelId="{A556C9A9-0AC3-495D-8088-E493FF2672AE}" type="presOf" srcId="{916C58BB-D5B2-479C-A1DF-14E7EB5E4AA6}" destId="{EE298DA7-2C7F-4308-8681-B5D8566C87A7}" srcOrd="0" destOrd="0" presId="urn:microsoft.com/office/officeart/2016/7/layout/LinearArrowProcessNumbered"/>
    <dgm:cxn modelId="{206838BB-755A-4CC7-8CA7-23FA37737A79}" type="presOf" srcId="{6ECB17B7-2CD0-467B-9EF4-9E21A3FB3364}" destId="{3647A329-BF28-4DCA-A358-1D0CEF96408C}" srcOrd="0" destOrd="0" presId="urn:microsoft.com/office/officeart/2016/7/layout/LinearArrowProcessNumbered"/>
    <dgm:cxn modelId="{73D616BE-21A2-4476-BC10-66D4AE3315BF}" type="presOf" srcId="{D21D1705-A680-4444-B808-810945CFAAF3}" destId="{9FD7C87E-D814-4EEF-AA72-521A3FC839D2}" srcOrd="0" destOrd="0" presId="urn:microsoft.com/office/officeart/2016/7/layout/LinearArrowProcessNumbered"/>
    <dgm:cxn modelId="{D04C9CBE-4795-45CE-BB5E-32B8DBDF0087}" srcId="{B35E0AB9-51B6-430A-A5F0-0D343761EB19}" destId="{70E2A02D-583F-4BA9-BB07-BC6765F59A5E}" srcOrd="6" destOrd="0" parTransId="{E852BCDB-57A9-4A53-BAEC-01674F560B56}" sibTransId="{6ECB17B7-2CD0-467B-9EF4-9E21A3FB3364}"/>
    <dgm:cxn modelId="{FFE6A6BF-DCC2-4BA8-9408-0A292C4258A4}" type="presOf" srcId="{826559BF-6443-4BC3-9A04-9C072A5E7A53}" destId="{40BCE719-CEAF-4AC5-844C-FE66367C51CC}" srcOrd="0" destOrd="0" presId="urn:microsoft.com/office/officeart/2016/7/layout/LinearArrowProcessNumbered"/>
    <dgm:cxn modelId="{571C3EC0-F4B6-4967-A67A-3EBFDEBA8062}" type="presOf" srcId="{BA9C70F8-3DCB-4A82-BAE7-03071270C76D}" destId="{06EBB3F9-8FF6-41F4-8638-CB567FB4C2E0}" srcOrd="0" destOrd="0" presId="urn:microsoft.com/office/officeart/2016/7/layout/LinearArrowProcessNumbered"/>
    <dgm:cxn modelId="{EBA604EB-A569-4FD5-9435-0E313048A334}" type="presOf" srcId="{BB8355C2-7D88-430B-87D1-94AFF35A61A3}" destId="{8DCD4FCD-31D0-4648-AD3B-EE79FFD373E5}" srcOrd="0" destOrd="0" presId="urn:microsoft.com/office/officeart/2016/7/layout/LinearArrowProcessNumbered"/>
    <dgm:cxn modelId="{EE99B1FA-9BE9-4F08-AD83-7608AC0E03E9}" type="presOf" srcId="{B2592B98-32E4-4165-8DD2-D0DBC59389C0}" destId="{C36EEDBF-073C-4C82-97D8-5226C5F7ED28}" srcOrd="0" destOrd="0" presId="urn:microsoft.com/office/officeart/2016/7/layout/LinearArrowProcessNumbered"/>
    <dgm:cxn modelId="{36D1C3FD-7B2C-4388-91F8-C7D39993B01B}" type="presOf" srcId="{2ABB2B1E-085A-4F16-BF9D-1B412E86DAE7}" destId="{38FCB7C3-29F4-4C6C-A8B4-E9F19EF01F73}" srcOrd="0" destOrd="0" presId="urn:microsoft.com/office/officeart/2016/7/layout/LinearArrowProcessNumbered"/>
    <dgm:cxn modelId="{5994BFD9-F3FF-41CB-849B-992A922CFE3D}" type="presParOf" srcId="{B89D0D8E-D549-443C-9BF8-D548CF030E5E}" destId="{DBF2C34C-27A6-4BCE-B2D4-31009E129707}" srcOrd="0" destOrd="0" presId="urn:microsoft.com/office/officeart/2016/7/layout/LinearArrowProcessNumbered"/>
    <dgm:cxn modelId="{515A5D19-B1A0-46A5-8CB8-2B34E4D68C5C}" type="presParOf" srcId="{DBF2C34C-27A6-4BCE-B2D4-31009E129707}" destId="{81DFAD4A-FF18-4DB6-A443-DABF6D08B45B}" srcOrd="0" destOrd="0" presId="urn:microsoft.com/office/officeart/2016/7/layout/LinearArrowProcessNumbered"/>
    <dgm:cxn modelId="{BA982FA3-1F45-4D27-89C3-1B25A36E6128}" type="presParOf" srcId="{DBF2C34C-27A6-4BCE-B2D4-31009E129707}" destId="{D916F335-3818-47F9-BA82-E15AC06C64EC}" srcOrd="1" destOrd="0" presId="urn:microsoft.com/office/officeart/2016/7/layout/LinearArrowProcessNumbered"/>
    <dgm:cxn modelId="{E3B40EFA-7B1B-48C5-B2CD-748C9B2F2850}" type="presParOf" srcId="{D916F335-3818-47F9-BA82-E15AC06C64EC}" destId="{C5A365CE-23FE-4141-998A-057B9F21B444}" srcOrd="0" destOrd="0" presId="urn:microsoft.com/office/officeart/2016/7/layout/LinearArrowProcessNumbered"/>
    <dgm:cxn modelId="{A78E5AA9-D889-46F1-B9F9-719C4C214E05}" type="presParOf" srcId="{D916F335-3818-47F9-BA82-E15AC06C64EC}" destId="{180006EA-6AB0-447B-8A9C-9F7B8CB290A6}" srcOrd="1" destOrd="0" presId="urn:microsoft.com/office/officeart/2016/7/layout/LinearArrowProcessNumbered"/>
    <dgm:cxn modelId="{73440AC6-AAC1-4812-8DE2-08C2BAD91E43}" type="presParOf" srcId="{D916F335-3818-47F9-BA82-E15AC06C64EC}" destId="{40BCE719-CEAF-4AC5-844C-FE66367C51CC}" srcOrd="2" destOrd="0" presId="urn:microsoft.com/office/officeart/2016/7/layout/LinearArrowProcessNumbered"/>
    <dgm:cxn modelId="{FCA02C51-0B37-4D3A-BC7E-928E4DDAB0E1}" type="presParOf" srcId="{D916F335-3818-47F9-BA82-E15AC06C64EC}" destId="{8660BEAE-F872-4DF4-865C-38696EBCDB6C}" srcOrd="3" destOrd="0" presId="urn:microsoft.com/office/officeart/2016/7/layout/LinearArrowProcessNumbered"/>
    <dgm:cxn modelId="{75F56010-EFF7-48D0-821F-0425392BB227}" type="presParOf" srcId="{DBF2C34C-27A6-4BCE-B2D4-31009E129707}" destId="{38FCB7C3-29F4-4C6C-A8B4-E9F19EF01F73}" srcOrd="2" destOrd="0" presId="urn:microsoft.com/office/officeart/2016/7/layout/LinearArrowProcessNumbered"/>
    <dgm:cxn modelId="{307604DA-E9C6-40B8-92C0-2127AFC66112}" type="presParOf" srcId="{B89D0D8E-D549-443C-9BF8-D548CF030E5E}" destId="{76646989-E47B-4C8F-BED9-0189CD96757B}" srcOrd="1" destOrd="0" presId="urn:microsoft.com/office/officeart/2016/7/layout/LinearArrowProcessNumbered"/>
    <dgm:cxn modelId="{7A4152E2-D96A-4A3B-BB05-80DE71588211}" type="presParOf" srcId="{B89D0D8E-D549-443C-9BF8-D548CF030E5E}" destId="{CF4BF45F-3A97-4B27-85E5-56349501E92C}" srcOrd="2" destOrd="0" presId="urn:microsoft.com/office/officeart/2016/7/layout/LinearArrowProcessNumbered"/>
    <dgm:cxn modelId="{4D05FACB-B2EF-41AF-95BC-C1DD030BDF25}" type="presParOf" srcId="{CF4BF45F-3A97-4B27-85E5-56349501E92C}" destId="{0F82FCFA-A3FA-4388-AEA5-47A5AC9035EF}" srcOrd="0" destOrd="0" presId="urn:microsoft.com/office/officeart/2016/7/layout/LinearArrowProcessNumbered"/>
    <dgm:cxn modelId="{BB30F80E-81E6-49F0-9F5E-80C58026C2F9}" type="presParOf" srcId="{CF4BF45F-3A97-4B27-85E5-56349501E92C}" destId="{C70806BB-936E-4C8C-ABD6-764FFBD954F1}" srcOrd="1" destOrd="0" presId="urn:microsoft.com/office/officeart/2016/7/layout/LinearArrowProcessNumbered"/>
    <dgm:cxn modelId="{9F27DADA-00A6-4BF7-9871-8BDF33DBCCB7}" type="presParOf" srcId="{C70806BB-936E-4C8C-ABD6-764FFBD954F1}" destId="{B6FA10A7-F624-4913-8FA4-3BD68BCAFA7D}" srcOrd="0" destOrd="0" presId="urn:microsoft.com/office/officeart/2016/7/layout/LinearArrowProcessNumbered"/>
    <dgm:cxn modelId="{FA70FD1E-B7B4-4870-81B7-89DAE26BCCC5}" type="presParOf" srcId="{C70806BB-936E-4C8C-ABD6-764FFBD954F1}" destId="{F5C3179C-540B-443F-8D9B-B5F193E9E80E}" srcOrd="1" destOrd="0" presId="urn:microsoft.com/office/officeart/2016/7/layout/LinearArrowProcessNumbered"/>
    <dgm:cxn modelId="{8BBFA6DB-2F25-4F34-B8C1-15C4B8E79C3E}" type="presParOf" srcId="{C70806BB-936E-4C8C-ABD6-764FFBD954F1}" destId="{9FD7C87E-D814-4EEF-AA72-521A3FC839D2}" srcOrd="2" destOrd="0" presId="urn:microsoft.com/office/officeart/2016/7/layout/LinearArrowProcessNumbered"/>
    <dgm:cxn modelId="{5F6D15C0-E328-428D-A1F7-F63ECB2212BB}" type="presParOf" srcId="{C70806BB-936E-4C8C-ABD6-764FFBD954F1}" destId="{33FFB9B7-6E0F-4D25-ABAD-7C927AE8E81D}" srcOrd="3" destOrd="0" presId="urn:microsoft.com/office/officeart/2016/7/layout/LinearArrowProcessNumbered"/>
    <dgm:cxn modelId="{D5EE88FF-0936-44C1-B70D-05758BC211C9}" type="presParOf" srcId="{CF4BF45F-3A97-4B27-85E5-56349501E92C}" destId="{06EBB3F9-8FF6-41F4-8638-CB567FB4C2E0}" srcOrd="2" destOrd="0" presId="urn:microsoft.com/office/officeart/2016/7/layout/LinearArrowProcessNumbered"/>
    <dgm:cxn modelId="{57F6EBD2-EEC9-485A-9A45-2A832921B8C8}" type="presParOf" srcId="{B89D0D8E-D549-443C-9BF8-D548CF030E5E}" destId="{D816672E-FBEE-48E6-96EE-A47775C842C6}" srcOrd="3" destOrd="0" presId="urn:microsoft.com/office/officeart/2016/7/layout/LinearArrowProcessNumbered"/>
    <dgm:cxn modelId="{95EBDA8F-BEA5-491E-8F45-1E238B19BAB3}" type="presParOf" srcId="{B89D0D8E-D549-443C-9BF8-D548CF030E5E}" destId="{7242D444-0472-46EB-906B-64BB940C5D07}" srcOrd="4" destOrd="0" presId="urn:microsoft.com/office/officeart/2016/7/layout/LinearArrowProcessNumbered"/>
    <dgm:cxn modelId="{E766B3C7-3384-4775-AC3A-64EB7010856C}" type="presParOf" srcId="{7242D444-0472-46EB-906B-64BB940C5D07}" destId="{19236B03-E676-48FB-9F8D-A8D87C2E7051}" srcOrd="0" destOrd="0" presId="urn:microsoft.com/office/officeart/2016/7/layout/LinearArrowProcessNumbered"/>
    <dgm:cxn modelId="{95AD7574-9BF9-4201-8382-DC22F33ABDA0}" type="presParOf" srcId="{7242D444-0472-46EB-906B-64BB940C5D07}" destId="{9BC093A1-00D6-4FD5-87C4-045609744664}" srcOrd="1" destOrd="0" presId="urn:microsoft.com/office/officeart/2016/7/layout/LinearArrowProcessNumbered"/>
    <dgm:cxn modelId="{D8044C30-236A-42FC-97BF-0EDA70642C62}" type="presParOf" srcId="{9BC093A1-00D6-4FD5-87C4-045609744664}" destId="{28932CEA-9F71-4C69-BB53-5930ED9208DF}" srcOrd="0" destOrd="0" presId="urn:microsoft.com/office/officeart/2016/7/layout/LinearArrowProcessNumbered"/>
    <dgm:cxn modelId="{06391500-37AD-4799-BA6F-B6DA5CA59881}" type="presParOf" srcId="{9BC093A1-00D6-4FD5-87C4-045609744664}" destId="{774473EA-C560-42F3-AF7F-FA1E7280BF86}" srcOrd="1" destOrd="0" presId="urn:microsoft.com/office/officeart/2016/7/layout/LinearArrowProcessNumbered"/>
    <dgm:cxn modelId="{E2BADDB2-9BEB-4676-AD48-EB3950C267EC}" type="presParOf" srcId="{9BC093A1-00D6-4FD5-87C4-045609744664}" destId="{FD309B96-E0A2-4047-B43F-1D2213660DB3}" srcOrd="2" destOrd="0" presId="urn:microsoft.com/office/officeart/2016/7/layout/LinearArrowProcessNumbered"/>
    <dgm:cxn modelId="{71BE5D3D-EC4B-445B-BC81-02212E6BC8B6}" type="presParOf" srcId="{9BC093A1-00D6-4FD5-87C4-045609744664}" destId="{8AEAA279-BACC-4214-98E6-139A7B76BC5D}" srcOrd="3" destOrd="0" presId="urn:microsoft.com/office/officeart/2016/7/layout/LinearArrowProcessNumbered"/>
    <dgm:cxn modelId="{0DC371E1-403D-468A-80C1-FFE4943106F9}" type="presParOf" srcId="{7242D444-0472-46EB-906B-64BB940C5D07}" destId="{EE298DA7-2C7F-4308-8681-B5D8566C87A7}" srcOrd="2" destOrd="0" presId="urn:microsoft.com/office/officeart/2016/7/layout/LinearArrowProcessNumbered"/>
    <dgm:cxn modelId="{147E9901-20F8-4394-80AB-EE7CA1DF087A}" type="presParOf" srcId="{B89D0D8E-D549-443C-9BF8-D548CF030E5E}" destId="{F33B2246-4F5E-4334-A090-2E98D6547034}" srcOrd="5" destOrd="0" presId="urn:microsoft.com/office/officeart/2016/7/layout/LinearArrowProcessNumbered"/>
    <dgm:cxn modelId="{0F082DD3-A348-4ED8-B0E0-27013E8AC527}" type="presParOf" srcId="{B89D0D8E-D549-443C-9BF8-D548CF030E5E}" destId="{2E541502-87F6-491C-A259-F3E6E2CD66E9}" srcOrd="6" destOrd="0" presId="urn:microsoft.com/office/officeart/2016/7/layout/LinearArrowProcessNumbered"/>
    <dgm:cxn modelId="{E672A5A8-D50F-43A3-BF02-244521ED41D5}" type="presParOf" srcId="{2E541502-87F6-491C-A259-F3E6E2CD66E9}" destId="{AAC10CA7-6933-47E4-AF7E-FF01C35B7EB1}" srcOrd="0" destOrd="0" presId="urn:microsoft.com/office/officeart/2016/7/layout/LinearArrowProcessNumbered"/>
    <dgm:cxn modelId="{474DBE96-7887-4A8A-9489-D2532255DF12}" type="presParOf" srcId="{2E541502-87F6-491C-A259-F3E6E2CD66E9}" destId="{4EFCFC95-8575-463C-9B4C-AD3204D2E2BC}" srcOrd="1" destOrd="0" presId="urn:microsoft.com/office/officeart/2016/7/layout/LinearArrowProcessNumbered"/>
    <dgm:cxn modelId="{B5FE506B-ADF4-4ED6-B6E2-A627ECF5F542}" type="presParOf" srcId="{4EFCFC95-8575-463C-9B4C-AD3204D2E2BC}" destId="{04ACC7CC-7396-4BA2-9C32-0307795D691E}" srcOrd="0" destOrd="0" presId="urn:microsoft.com/office/officeart/2016/7/layout/LinearArrowProcessNumbered"/>
    <dgm:cxn modelId="{C71C47AF-9228-48C0-95B2-86AF8ADD4655}" type="presParOf" srcId="{4EFCFC95-8575-463C-9B4C-AD3204D2E2BC}" destId="{40C1F49C-D4BA-4C5D-81B3-DBA2F99DE953}" srcOrd="1" destOrd="0" presId="urn:microsoft.com/office/officeart/2016/7/layout/LinearArrowProcessNumbered"/>
    <dgm:cxn modelId="{FC15D315-1385-4D28-A90E-9BE1D67C1C6E}" type="presParOf" srcId="{4EFCFC95-8575-463C-9B4C-AD3204D2E2BC}" destId="{28E7BB5E-CA02-4AA6-A0BA-4EC8A13580F7}" srcOrd="2" destOrd="0" presId="urn:microsoft.com/office/officeart/2016/7/layout/LinearArrowProcessNumbered"/>
    <dgm:cxn modelId="{8D2FA781-DBF4-4E41-91A2-E0D7F3311FC7}" type="presParOf" srcId="{4EFCFC95-8575-463C-9B4C-AD3204D2E2BC}" destId="{2422A1AC-F383-4530-A186-17DB29EB90AA}" srcOrd="3" destOrd="0" presId="urn:microsoft.com/office/officeart/2016/7/layout/LinearArrowProcessNumbered"/>
    <dgm:cxn modelId="{CC2BC4D8-E728-488F-A122-322B200C204B}" type="presParOf" srcId="{2E541502-87F6-491C-A259-F3E6E2CD66E9}" destId="{C36EEDBF-073C-4C82-97D8-5226C5F7ED28}" srcOrd="2" destOrd="0" presId="urn:microsoft.com/office/officeart/2016/7/layout/LinearArrowProcessNumbered"/>
    <dgm:cxn modelId="{C2B2BAD3-65BA-4ED3-A0CD-1F58FA8B8E00}" type="presParOf" srcId="{B89D0D8E-D549-443C-9BF8-D548CF030E5E}" destId="{CEF13F47-492A-4154-B26D-2EAFD9BB7919}" srcOrd="7" destOrd="0" presId="urn:microsoft.com/office/officeart/2016/7/layout/LinearArrowProcessNumbered"/>
    <dgm:cxn modelId="{CF89514E-B1ED-41F3-9060-74B8AFFDBD12}" type="presParOf" srcId="{B89D0D8E-D549-443C-9BF8-D548CF030E5E}" destId="{2769F386-658B-447B-BEA3-D578DD5A3FCB}" srcOrd="8" destOrd="0" presId="urn:microsoft.com/office/officeart/2016/7/layout/LinearArrowProcessNumbered"/>
    <dgm:cxn modelId="{26818487-129D-4CF4-B416-0AACDDC976A0}" type="presParOf" srcId="{2769F386-658B-447B-BEA3-D578DD5A3FCB}" destId="{D9A0B9A7-88CB-40AA-8283-2FE3D16F0066}" srcOrd="0" destOrd="0" presId="urn:microsoft.com/office/officeart/2016/7/layout/LinearArrowProcessNumbered"/>
    <dgm:cxn modelId="{703B9C35-2507-47AD-A184-922007D909DC}" type="presParOf" srcId="{2769F386-658B-447B-BEA3-D578DD5A3FCB}" destId="{6984A8B6-61B5-4D79-ABCE-87827E075215}" srcOrd="1" destOrd="0" presId="urn:microsoft.com/office/officeart/2016/7/layout/LinearArrowProcessNumbered"/>
    <dgm:cxn modelId="{90A548E1-F5DA-4D74-B3DE-E3743AB7A3CD}" type="presParOf" srcId="{6984A8B6-61B5-4D79-ABCE-87827E075215}" destId="{B757F985-56F8-4794-9341-38169F9C57F8}" srcOrd="0" destOrd="0" presId="urn:microsoft.com/office/officeart/2016/7/layout/LinearArrowProcessNumbered"/>
    <dgm:cxn modelId="{B71AA35B-81E3-45CB-A11A-2C30F4BD16E5}" type="presParOf" srcId="{6984A8B6-61B5-4D79-ABCE-87827E075215}" destId="{DEB11A2C-44B8-4B6F-A91E-DF2944F207E6}" srcOrd="1" destOrd="0" presId="urn:microsoft.com/office/officeart/2016/7/layout/LinearArrowProcessNumbered"/>
    <dgm:cxn modelId="{14B9BFC3-EF92-4E0D-B83E-9ABE74D72840}" type="presParOf" srcId="{6984A8B6-61B5-4D79-ABCE-87827E075215}" destId="{B71ACA42-D4FE-40BB-B8DE-55EEE4D6AACC}" srcOrd="2" destOrd="0" presId="urn:microsoft.com/office/officeart/2016/7/layout/LinearArrowProcessNumbered"/>
    <dgm:cxn modelId="{D28EA5FF-BD78-448D-95FE-3E855A5E21DA}" type="presParOf" srcId="{6984A8B6-61B5-4D79-ABCE-87827E075215}" destId="{37CFAFE0-17E5-43AB-BC59-8315C1EF1186}" srcOrd="3" destOrd="0" presId="urn:microsoft.com/office/officeart/2016/7/layout/LinearArrowProcessNumbered"/>
    <dgm:cxn modelId="{4C60E5FA-BA37-4E6E-8502-1000DC52B628}" type="presParOf" srcId="{2769F386-658B-447B-BEA3-D578DD5A3FCB}" destId="{C3E6F43F-5DF1-4BB9-BC5D-117B74C92823}" srcOrd="2" destOrd="0" presId="urn:microsoft.com/office/officeart/2016/7/layout/LinearArrowProcessNumbered"/>
    <dgm:cxn modelId="{A3160BE1-7CF2-4E14-B372-428F77886AF8}" type="presParOf" srcId="{B89D0D8E-D549-443C-9BF8-D548CF030E5E}" destId="{7BC934E8-52BA-499E-AF41-FBF03511394A}" srcOrd="9" destOrd="0" presId="urn:microsoft.com/office/officeart/2016/7/layout/LinearArrowProcessNumbered"/>
    <dgm:cxn modelId="{3E2895AE-136C-4596-8B93-0673B0541186}" type="presParOf" srcId="{B89D0D8E-D549-443C-9BF8-D548CF030E5E}" destId="{470477C3-F7A4-4E60-BD53-1403D8A09D85}" srcOrd="10" destOrd="0" presId="urn:microsoft.com/office/officeart/2016/7/layout/LinearArrowProcessNumbered"/>
    <dgm:cxn modelId="{0F25CE56-F2CF-43F2-A2C8-CBE9F22774BB}" type="presParOf" srcId="{470477C3-F7A4-4E60-BD53-1403D8A09D85}" destId="{D2DC86B5-9FA6-4975-9F1E-430B2E0BD6B9}" srcOrd="0" destOrd="0" presId="urn:microsoft.com/office/officeart/2016/7/layout/LinearArrowProcessNumbered"/>
    <dgm:cxn modelId="{D35E8DFE-6CED-46BA-A1EA-3BCB628E5FFE}" type="presParOf" srcId="{470477C3-F7A4-4E60-BD53-1403D8A09D85}" destId="{E42501A3-766D-40DD-8E97-515CD25B6CAC}" srcOrd="1" destOrd="0" presId="urn:microsoft.com/office/officeart/2016/7/layout/LinearArrowProcessNumbered"/>
    <dgm:cxn modelId="{9A6DECF7-BA80-491F-BE26-87BC34E24967}" type="presParOf" srcId="{E42501A3-766D-40DD-8E97-515CD25B6CAC}" destId="{35CCE943-FA87-4886-97A6-1214ACFE9306}" srcOrd="0" destOrd="0" presId="urn:microsoft.com/office/officeart/2016/7/layout/LinearArrowProcessNumbered"/>
    <dgm:cxn modelId="{36E4A823-BD3B-46EA-9CCF-DE2BA477027D}" type="presParOf" srcId="{E42501A3-766D-40DD-8E97-515CD25B6CAC}" destId="{41C4054A-A711-4BF6-AEB2-9CF625CA8FFC}" srcOrd="1" destOrd="0" presId="urn:microsoft.com/office/officeart/2016/7/layout/LinearArrowProcessNumbered"/>
    <dgm:cxn modelId="{1D2D5595-CADF-4309-936C-35EBE2FF91D2}" type="presParOf" srcId="{E42501A3-766D-40DD-8E97-515CD25B6CAC}" destId="{F3F85762-F2BE-4BF0-AD0C-E57055B3F263}" srcOrd="2" destOrd="0" presId="urn:microsoft.com/office/officeart/2016/7/layout/LinearArrowProcessNumbered"/>
    <dgm:cxn modelId="{3EBC0698-8034-4209-B0D2-8B7F38844BBE}" type="presParOf" srcId="{E42501A3-766D-40DD-8E97-515CD25B6CAC}" destId="{C3B18ADD-CC9E-4E98-BC6A-3E58CF6263CA}" srcOrd="3" destOrd="0" presId="urn:microsoft.com/office/officeart/2016/7/layout/LinearArrowProcessNumbered"/>
    <dgm:cxn modelId="{B989A47F-230C-42CF-8B57-C6EAAEB32016}" type="presParOf" srcId="{470477C3-F7A4-4E60-BD53-1403D8A09D85}" destId="{8DCD4FCD-31D0-4648-AD3B-EE79FFD373E5}" srcOrd="2" destOrd="0" presId="urn:microsoft.com/office/officeart/2016/7/layout/LinearArrowProcessNumbered"/>
    <dgm:cxn modelId="{A13056B4-70D3-4558-A8E9-520E92AD9572}" type="presParOf" srcId="{B89D0D8E-D549-443C-9BF8-D548CF030E5E}" destId="{E38149D2-1F50-4D8A-9CF3-C8A54D3931B5}" srcOrd="11" destOrd="0" presId="urn:microsoft.com/office/officeart/2016/7/layout/LinearArrowProcessNumbered"/>
    <dgm:cxn modelId="{F2299DA9-EB45-4AB2-9DA8-8BA40879843E}" type="presParOf" srcId="{B89D0D8E-D549-443C-9BF8-D548CF030E5E}" destId="{4F25E313-19CB-4DDC-AE60-BA46D12792E3}" srcOrd="12" destOrd="0" presId="urn:microsoft.com/office/officeart/2016/7/layout/LinearArrowProcessNumbered"/>
    <dgm:cxn modelId="{BDABB460-48C7-44A5-8A47-3484CF8EF147}" type="presParOf" srcId="{4F25E313-19CB-4DDC-AE60-BA46D12792E3}" destId="{8DC9C90C-D725-4E2C-A492-F5F4038D87AE}" srcOrd="0" destOrd="0" presId="urn:microsoft.com/office/officeart/2016/7/layout/LinearArrowProcessNumbered"/>
    <dgm:cxn modelId="{4503B3AE-E65C-462B-A9C6-28F42EF1C7F2}" type="presParOf" srcId="{4F25E313-19CB-4DDC-AE60-BA46D12792E3}" destId="{37B6C357-9C9D-4F47-8DE6-5AF2F9717767}" srcOrd="1" destOrd="0" presId="urn:microsoft.com/office/officeart/2016/7/layout/LinearArrowProcessNumbered"/>
    <dgm:cxn modelId="{287357BC-1581-43D6-BDE0-E003641149B3}" type="presParOf" srcId="{37B6C357-9C9D-4F47-8DE6-5AF2F9717767}" destId="{02626E87-DD9E-4825-9A58-11E8FD9EBC9E}" srcOrd="0" destOrd="0" presId="urn:microsoft.com/office/officeart/2016/7/layout/LinearArrowProcessNumbered"/>
    <dgm:cxn modelId="{B2A30D5B-CCDD-4297-8C85-6AD9C09BA6B9}" type="presParOf" srcId="{37B6C357-9C9D-4F47-8DE6-5AF2F9717767}" destId="{4E58AE8C-E30A-4831-9C1F-F09894226FC0}" srcOrd="1" destOrd="0" presId="urn:microsoft.com/office/officeart/2016/7/layout/LinearArrowProcessNumbered"/>
    <dgm:cxn modelId="{23C0C74F-22D1-4BE1-A65B-000A1BDCB423}" type="presParOf" srcId="{37B6C357-9C9D-4F47-8DE6-5AF2F9717767}" destId="{3647A329-BF28-4DCA-A358-1D0CEF96408C}" srcOrd="2" destOrd="0" presId="urn:microsoft.com/office/officeart/2016/7/layout/LinearArrowProcessNumbered"/>
    <dgm:cxn modelId="{3C39A0C9-BE1A-4526-A614-4AA5C757351A}" type="presParOf" srcId="{37B6C357-9C9D-4F47-8DE6-5AF2F9717767}" destId="{69B52447-786D-4C38-ABD8-EC898262A4D5}" srcOrd="3" destOrd="0" presId="urn:microsoft.com/office/officeart/2016/7/layout/LinearArrowProcessNumbered"/>
    <dgm:cxn modelId="{7B2554EB-1A1F-421C-ADC8-193A9E5F9A9C}" type="presParOf" srcId="{4F25E313-19CB-4DDC-AE60-BA46D12792E3}" destId="{DCC48A55-696E-4259-A880-E71E3EFE365D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4222FC-5E6D-472D-BBA0-B1D1D37BB4C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122EFE3-97F1-452E-A91C-C18B17F45DC6}">
      <dgm:prSet phldrT="[Metin]"/>
      <dgm:spPr/>
      <dgm:t>
        <a:bodyPr/>
        <a:lstStyle/>
        <a:p>
          <a:r>
            <a:rPr lang="tr-TR" dirty="0"/>
            <a:t>Havalandırma Sistemi</a:t>
          </a:r>
        </a:p>
      </dgm:t>
    </dgm:pt>
    <dgm:pt modelId="{4999C6A1-945D-4989-B66E-8FDF660D86D6}" type="parTrans" cxnId="{58F12B7A-CE08-4DE4-B0C3-BE46CDE8EBCE}">
      <dgm:prSet/>
      <dgm:spPr/>
      <dgm:t>
        <a:bodyPr/>
        <a:lstStyle/>
        <a:p>
          <a:endParaRPr lang="tr-TR"/>
        </a:p>
      </dgm:t>
    </dgm:pt>
    <dgm:pt modelId="{93268F26-EF9C-41CF-AFA1-45B7B077689E}" type="sibTrans" cxnId="{58F12B7A-CE08-4DE4-B0C3-BE46CDE8EBCE}">
      <dgm:prSet/>
      <dgm:spPr/>
      <dgm:t>
        <a:bodyPr/>
        <a:lstStyle/>
        <a:p>
          <a:endParaRPr lang="tr-TR"/>
        </a:p>
      </dgm:t>
    </dgm:pt>
    <dgm:pt modelId="{35661E73-1DBA-417A-8EB3-7B2182A2CB57}">
      <dgm:prSet phldrT="[Metin]"/>
      <dgm:spPr/>
      <dgm:t>
        <a:bodyPr/>
        <a:lstStyle/>
        <a:p>
          <a:r>
            <a:rPr lang="tr-TR" dirty="0"/>
            <a:t>Havanın steril depolama alanından pozitif basınçla dışarı akışını sağlayacak şekilde tasarlanmalıdır</a:t>
          </a:r>
        </a:p>
      </dgm:t>
    </dgm:pt>
    <dgm:pt modelId="{9028484F-EB06-43EF-9E1C-1B163CAA6794}" type="parTrans" cxnId="{5E44256C-2AFE-4F96-907D-123C203B6A23}">
      <dgm:prSet/>
      <dgm:spPr/>
      <dgm:t>
        <a:bodyPr/>
        <a:lstStyle/>
        <a:p>
          <a:endParaRPr lang="tr-TR"/>
        </a:p>
      </dgm:t>
    </dgm:pt>
    <dgm:pt modelId="{4F74E832-F626-4A9A-B736-F427509E4311}" type="sibTrans" cxnId="{5E44256C-2AFE-4F96-907D-123C203B6A23}">
      <dgm:prSet/>
      <dgm:spPr/>
      <dgm:t>
        <a:bodyPr/>
        <a:lstStyle/>
        <a:p>
          <a:endParaRPr lang="tr-TR"/>
        </a:p>
      </dgm:t>
    </dgm:pt>
    <dgm:pt modelId="{6A5826AE-0866-4EA5-B524-5B1B38D73D07}">
      <dgm:prSet phldrT="[Metin]"/>
      <dgm:spPr/>
      <dgm:t>
        <a:bodyPr/>
        <a:lstStyle/>
        <a:p>
          <a:r>
            <a:rPr lang="tr-TR" dirty="0"/>
            <a:t>Depolama Rafları</a:t>
          </a:r>
        </a:p>
      </dgm:t>
    </dgm:pt>
    <dgm:pt modelId="{A7E23FFF-3DE2-4986-B8F9-D6CB348EF31A}" type="parTrans" cxnId="{36992757-2C79-4EDA-A11E-2708E4A97892}">
      <dgm:prSet/>
      <dgm:spPr/>
      <dgm:t>
        <a:bodyPr/>
        <a:lstStyle/>
        <a:p>
          <a:endParaRPr lang="tr-TR"/>
        </a:p>
      </dgm:t>
    </dgm:pt>
    <dgm:pt modelId="{76AA1BB9-B798-478E-A700-84046E37D72D}" type="sibTrans" cxnId="{36992757-2C79-4EDA-A11E-2708E4A97892}">
      <dgm:prSet/>
      <dgm:spPr/>
      <dgm:t>
        <a:bodyPr/>
        <a:lstStyle/>
        <a:p>
          <a:endParaRPr lang="tr-TR"/>
        </a:p>
      </dgm:t>
    </dgm:pt>
    <dgm:pt modelId="{5613CBE4-FF79-4418-B5E4-75352585596B}">
      <dgm:prSet phldrT="[Metin]" custT="1"/>
      <dgm:spPr/>
      <dgm:t>
        <a:bodyPr/>
        <a:lstStyle/>
        <a:p>
          <a:r>
            <a:rPr lang="tr-TR" sz="1400" dirty="0"/>
            <a:t>Kolayca temizlenebilir olmalıdır</a:t>
          </a:r>
        </a:p>
      </dgm:t>
    </dgm:pt>
    <dgm:pt modelId="{F03A568F-E1D3-488E-BD15-C60F90885686}" type="parTrans" cxnId="{C2E53D41-57B8-4B3C-AADE-E0E429082BEA}">
      <dgm:prSet/>
      <dgm:spPr/>
      <dgm:t>
        <a:bodyPr/>
        <a:lstStyle/>
        <a:p>
          <a:endParaRPr lang="tr-TR"/>
        </a:p>
      </dgm:t>
    </dgm:pt>
    <dgm:pt modelId="{F9EA08A9-E1F9-4DE7-BE64-C2FE5593D29C}" type="sibTrans" cxnId="{C2E53D41-57B8-4B3C-AADE-E0E429082BEA}">
      <dgm:prSet/>
      <dgm:spPr/>
      <dgm:t>
        <a:bodyPr/>
        <a:lstStyle/>
        <a:p>
          <a:endParaRPr lang="tr-TR"/>
        </a:p>
      </dgm:t>
    </dgm:pt>
    <dgm:pt modelId="{153A98FD-CFC7-4C91-917F-BF890DB6F5A4}">
      <dgm:prSet phldrT="[Metin]"/>
      <dgm:spPr/>
      <dgm:t>
        <a:bodyPr/>
        <a:lstStyle/>
        <a:p>
          <a:r>
            <a:rPr lang="tr-TR" dirty="0"/>
            <a:t>Sıcaklık ve Nem</a:t>
          </a:r>
        </a:p>
      </dgm:t>
    </dgm:pt>
    <dgm:pt modelId="{F10E0C05-0F0B-42C4-B1F1-A4BA4D5C84CA}" type="parTrans" cxnId="{5E0E9546-82F8-437D-AA85-DE827C459751}">
      <dgm:prSet/>
      <dgm:spPr/>
      <dgm:t>
        <a:bodyPr/>
        <a:lstStyle/>
        <a:p>
          <a:endParaRPr lang="tr-TR"/>
        </a:p>
      </dgm:t>
    </dgm:pt>
    <dgm:pt modelId="{73C28354-459E-4357-B3AE-9B5D5279FDDD}" type="sibTrans" cxnId="{5E0E9546-82F8-437D-AA85-DE827C459751}">
      <dgm:prSet/>
      <dgm:spPr/>
      <dgm:t>
        <a:bodyPr/>
        <a:lstStyle/>
        <a:p>
          <a:endParaRPr lang="tr-TR"/>
        </a:p>
      </dgm:t>
    </dgm:pt>
    <dgm:pt modelId="{AC343A3D-4A0D-4763-93D3-507BD1FC95DD}">
      <dgm:prSet phldrT="[Metin]" custT="1"/>
      <dgm:spPr/>
      <dgm:t>
        <a:bodyPr/>
        <a:lstStyle/>
        <a:p>
          <a:r>
            <a:rPr lang="tr-TR" sz="1400" dirty="0"/>
            <a:t>Sıcaklık 18-25 °C arasında, bağıl nem %70’i aşmamalıdır</a:t>
          </a:r>
        </a:p>
      </dgm:t>
    </dgm:pt>
    <dgm:pt modelId="{200AD876-71B6-4625-985B-692AFB7B98FC}" type="parTrans" cxnId="{6EECA252-477F-4E37-8FAF-7D01DD5AB109}">
      <dgm:prSet/>
      <dgm:spPr/>
      <dgm:t>
        <a:bodyPr/>
        <a:lstStyle/>
        <a:p>
          <a:endParaRPr lang="tr-TR"/>
        </a:p>
      </dgm:t>
    </dgm:pt>
    <dgm:pt modelId="{4EA82E3F-0C88-4D02-B594-71CFAFD32A31}" type="sibTrans" cxnId="{6EECA252-477F-4E37-8FAF-7D01DD5AB109}">
      <dgm:prSet/>
      <dgm:spPr/>
      <dgm:t>
        <a:bodyPr/>
        <a:lstStyle/>
        <a:p>
          <a:endParaRPr lang="tr-TR"/>
        </a:p>
      </dgm:t>
    </dgm:pt>
    <dgm:pt modelId="{54801933-A989-4E79-9CA3-264EB262E0F2}">
      <dgm:prSet phldrT="[Metin]"/>
      <dgm:spPr/>
      <dgm:t>
        <a:bodyPr/>
        <a:lstStyle/>
        <a:p>
          <a:r>
            <a:rPr lang="tr-TR" dirty="0"/>
            <a:t>Alanlar arası hava akışı, steril alandan temiz alana, temiz alandan kirli alana doğru olmalıdır</a:t>
          </a:r>
        </a:p>
      </dgm:t>
    </dgm:pt>
    <dgm:pt modelId="{376ED057-AA07-4F73-8B7D-DDD3C0AB2030}" type="parTrans" cxnId="{E6150006-AA84-458B-8B00-F2790EAD063D}">
      <dgm:prSet/>
      <dgm:spPr/>
      <dgm:t>
        <a:bodyPr/>
        <a:lstStyle/>
        <a:p>
          <a:endParaRPr lang="tr-TR"/>
        </a:p>
      </dgm:t>
    </dgm:pt>
    <dgm:pt modelId="{22B5425B-0373-486C-B729-5E4C8E916A49}" type="sibTrans" cxnId="{E6150006-AA84-458B-8B00-F2790EAD063D}">
      <dgm:prSet/>
      <dgm:spPr/>
      <dgm:t>
        <a:bodyPr/>
        <a:lstStyle/>
        <a:p>
          <a:endParaRPr lang="tr-TR"/>
        </a:p>
      </dgm:t>
    </dgm:pt>
    <dgm:pt modelId="{07615B84-AFE8-44A2-8480-F2D50F87206E}">
      <dgm:prSet phldrT="[Metin]"/>
      <dgm:spPr/>
      <dgm:t>
        <a:bodyPr/>
        <a:lstStyle/>
        <a:p>
          <a:r>
            <a:rPr lang="tr-TR" dirty="0"/>
            <a:t>Büyük hava hareketlerinden (kapıların açılması ve kapanması) kaçınılmalıdır</a:t>
          </a:r>
        </a:p>
      </dgm:t>
    </dgm:pt>
    <dgm:pt modelId="{E8D7FAFD-910C-4BF1-B0F8-94C8FD077D21}" type="parTrans" cxnId="{D3564A9C-00DE-439E-AC8F-FC63788B25EB}">
      <dgm:prSet/>
      <dgm:spPr/>
      <dgm:t>
        <a:bodyPr/>
        <a:lstStyle/>
        <a:p>
          <a:endParaRPr lang="tr-TR"/>
        </a:p>
      </dgm:t>
    </dgm:pt>
    <dgm:pt modelId="{87C5AB96-B5BE-4B45-9798-6FECF9058072}" type="sibTrans" cxnId="{D3564A9C-00DE-439E-AC8F-FC63788B25EB}">
      <dgm:prSet/>
      <dgm:spPr/>
      <dgm:t>
        <a:bodyPr/>
        <a:lstStyle/>
        <a:p>
          <a:endParaRPr lang="tr-TR"/>
        </a:p>
      </dgm:t>
    </dgm:pt>
    <dgm:pt modelId="{2BA7A720-2253-4E17-B1F7-FFE7286669E7}">
      <dgm:prSet phldrT="[Metin]" custT="1"/>
      <dgm:spPr/>
      <dgm:t>
        <a:bodyPr/>
        <a:lstStyle/>
        <a:p>
          <a:r>
            <a:rPr lang="tr-TR" sz="1400" dirty="0"/>
            <a:t>Yerden 30 cm yukarıda, tavandan 50 cm aşağıda, hava dolaşımı için duvardan 5 cm önde, 37,5 cm derinliğinde ve raf yükseklik aralıkları yaklaşık 50 cm’lik artışlarla ayarlanabilir olmalıdır</a:t>
          </a:r>
        </a:p>
      </dgm:t>
    </dgm:pt>
    <dgm:pt modelId="{21346AF6-82FC-4EC8-ADAF-E567800958C3}" type="parTrans" cxnId="{F1352508-839D-45AF-8160-D0EE0FBAFA11}">
      <dgm:prSet/>
      <dgm:spPr/>
      <dgm:t>
        <a:bodyPr/>
        <a:lstStyle/>
        <a:p>
          <a:endParaRPr lang="tr-TR"/>
        </a:p>
      </dgm:t>
    </dgm:pt>
    <dgm:pt modelId="{534E394C-9548-4521-AC6C-698E8FEF584A}" type="sibTrans" cxnId="{F1352508-839D-45AF-8160-D0EE0FBAFA11}">
      <dgm:prSet/>
      <dgm:spPr/>
      <dgm:t>
        <a:bodyPr/>
        <a:lstStyle/>
        <a:p>
          <a:endParaRPr lang="tr-TR"/>
        </a:p>
      </dgm:t>
    </dgm:pt>
    <dgm:pt modelId="{6D30277C-089E-4BD6-A0C2-399754D1E978}">
      <dgm:prSet phldrT="[Metin]" custT="1"/>
      <dgm:spPr/>
      <dgm:t>
        <a:bodyPr/>
        <a:lstStyle/>
        <a:p>
          <a:r>
            <a:rPr lang="tr-TR" sz="1400" dirty="0"/>
            <a:t> Devrilme ve kaza riskini azaltmak için sabitlenmelidir</a:t>
          </a:r>
        </a:p>
      </dgm:t>
    </dgm:pt>
    <dgm:pt modelId="{0C288E74-52F4-4547-98E0-AB2F64F1316A}" type="parTrans" cxnId="{0176C23F-302C-44A1-B594-C6CD89DC6263}">
      <dgm:prSet/>
      <dgm:spPr/>
      <dgm:t>
        <a:bodyPr/>
        <a:lstStyle/>
        <a:p>
          <a:endParaRPr lang="tr-TR"/>
        </a:p>
      </dgm:t>
    </dgm:pt>
    <dgm:pt modelId="{6CB556CF-6005-4686-BEFA-94657D2734AD}" type="sibTrans" cxnId="{0176C23F-302C-44A1-B594-C6CD89DC6263}">
      <dgm:prSet/>
      <dgm:spPr/>
      <dgm:t>
        <a:bodyPr/>
        <a:lstStyle/>
        <a:p>
          <a:endParaRPr lang="tr-TR"/>
        </a:p>
      </dgm:t>
    </dgm:pt>
    <dgm:pt modelId="{DC46DE8B-2E6D-496A-9E8C-A3E5479541FC}">
      <dgm:prSet phldrT="[Metin]" custT="1"/>
      <dgm:spPr/>
      <dgm:t>
        <a:bodyPr/>
        <a:lstStyle/>
        <a:p>
          <a:r>
            <a:rPr lang="tr-TR" sz="1400" dirty="0"/>
            <a:t> Steril malzemeler, çevresinde serbest hava akışı olabilecek şekilde raflara yerleştirilmelidir</a:t>
          </a:r>
        </a:p>
      </dgm:t>
    </dgm:pt>
    <dgm:pt modelId="{CDF28A4B-CAA4-41FB-AC3D-1DE730869B34}" type="parTrans" cxnId="{86F35839-23C9-4492-8018-011342B9CCD6}">
      <dgm:prSet/>
      <dgm:spPr/>
      <dgm:t>
        <a:bodyPr/>
        <a:lstStyle/>
        <a:p>
          <a:endParaRPr lang="tr-TR"/>
        </a:p>
      </dgm:t>
    </dgm:pt>
    <dgm:pt modelId="{A2D37A91-81FA-4109-8A8C-282C9F5DA5FA}" type="sibTrans" cxnId="{86F35839-23C9-4492-8018-011342B9CCD6}">
      <dgm:prSet/>
      <dgm:spPr/>
      <dgm:t>
        <a:bodyPr/>
        <a:lstStyle/>
        <a:p>
          <a:endParaRPr lang="tr-TR"/>
        </a:p>
      </dgm:t>
    </dgm:pt>
    <dgm:pt modelId="{89381B8D-C2D7-40D9-8561-3DC01DBE99B6}">
      <dgm:prSet phldrT="[Metin]" custT="1"/>
      <dgm:spPr/>
      <dgm:t>
        <a:bodyPr/>
        <a:lstStyle/>
        <a:p>
          <a:r>
            <a:rPr lang="tr-TR" sz="1400" dirty="0"/>
            <a:t>Sıcaklık kontrolü ve düzenlenmesi planlanırken cihazların oluşturacağı ısı ve nem dikkate alınmalıdır</a:t>
          </a:r>
        </a:p>
      </dgm:t>
    </dgm:pt>
    <dgm:pt modelId="{F7A83426-A735-4FE3-84F6-E13B8305F170}" type="parTrans" cxnId="{89D2608B-DCB7-466D-A074-AE588251C3EF}">
      <dgm:prSet/>
      <dgm:spPr/>
      <dgm:t>
        <a:bodyPr/>
        <a:lstStyle/>
        <a:p>
          <a:endParaRPr lang="tr-TR"/>
        </a:p>
      </dgm:t>
    </dgm:pt>
    <dgm:pt modelId="{79D4EB07-69C0-49FA-BA51-C5BAAAB5CCEC}" type="sibTrans" cxnId="{89D2608B-DCB7-466D-A074-AE588251C3EF}">
      <dgm:prSet/>
      <dgm:spPr/>
      <dgm:t>
        <a:bodyPr/>
        <a:lstStyle/>
        <a:p>
          <a:endParaRPr lang="tr-TR"/>
        </a:p>
      </dgm:t>
    </dgm:pt>
    <dgm:pt modelId="{26FE51E9-157C-4D4E-8B9B-8238A9DB315E}">
      <dgm:prSet phldrT="[Metin]" custT="1"/>
      <dgm:spPr/>
      <dgm:t>
        <a:bodyPr/>
        <a:lstStyle/>
        <a:p>
          <a:r>
            <a:rPr lang="tr-TR" sz="1400" dirty="0"/>
            <a:t>Sıcaklık ve nem günlük olarak takip edilmelidir</a:t>
          </a:r>
        </a:p>
      </dgm:t>
    </dgm:pt>
    <dgm:pt modelId="{2D58640E-A4F4-41C1-94E6-82F2FD2D2BDD}" type="parTrans" cxnId="{2F4FE59F-46A8-4FFA-BFFA-30CD3D0A8352}">
      <dgm:prSet/>
      <dgm:spPr/>
      <dgm:t>
        <a:bodyPr/>
        <a:lstStyle/>
        <a:p>
          <a:endParaRPr lang="tr-TR"/>
        </a:p>
      </dgm:t>
    </dgm:pt>
    <dgm:pt modelId="{DA3FDE8E-28F0-4B4F-A75F-8F3BC57B17CC}" type="sibTrans" cxnId="{2F4FE59F-46A8-4FFA-BFFA-30CD3D0A8352}">
      <dgm:prSet/>
      <dgm:spPr/>
      <dgm:t>
        <a:bodyPr/>
        <a:lstStyle/>
        <a:p>
          <a:endParaRPr lang="tr-TR"/>
        </a:p>
      </dgm:t>
    </dgm:pt>
    <dgm:pt modelId="{24DF29A2-5DAD-411F-B3B8-28C2891E9D95}" type="pres">
      <dgm:prSet presAssocID="{4F4222FC-5E6D-472D-BBA0-B1D1D37BB4CB}" presName="Name0" presStyleCnt="0">
        <dgm:presLayoutVars>
          <dgm:dir/>
          <dgm:animLvl val="lvl"/>
          <dgm:resizeHandles val="exact"/>
        </dgm:presLayoutVars>
      </dgm:prSet>
      <dgm:spPr/>
    </dgm:pt>
    <dgm:pt modelId="{575CE3EA-3E64-4DEA-B34D-1F8510B29A5B}" type="pres">
      <dgm:prSet presAssocID="{3122EFE3-97F1-452E-A91C-C18B17F45DC6}" presName="linNode" presStyleCnt="0"/>
      <dgm:spPr/>
    </dgm:pt>
    <dgm:pt modelId="{C20E58F5-91E8-49AE-840E-7C870B7686A6}" type="pres">
      <dgm:prSet presAssocID="{3122EFE3-97F1-452E-A91C-C18B17F45DC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26F84B6-62C0-4099-9DD2-0D8BC2D1A566}" type="pres">
      <dgm:prSet presAssocID="{3122EFE3-97F1-452E-A91C-C18B17F45DC6}" presName="descendantText" presStyleLbl="alignAccFollowNode1" presStyleIdx="0" presStyleCnt="3">
        <dgm:presLayoutVars>
          <dgm:bulletEnabled val="1"/>
        </dgm:presLayoutVars>
      </dgm:prSet>
      <dgm:spPr/>
    </dgm:pt>
    <dgm:pt modelId="{BD20761A-5D8A-4BC9-A2AE-95C11F82F91C}" type="pres">
      <dgm:prSet presAssocID="{93268F26-EF9C-41CF-AFA1-45B7B077689E}" presName="sp" presStyleCnt="0"/>
      <dgm:spPr/>
    </dgm:pt>
    <dgm:pt modelId="{DA002D0A-C027-47DE-B0A6-B6653E36300A}" type="pres">
      <dgm:prSet presAssocID="{6A5826AE-0866-4EA5-B524-5B1B38D73D07}" presName="linNode" presStyleCnt="0"/>
      <dgm:spPr/>
    </dgm:pt>
    <dgm:pt modelId="{49316E49-D37B-44E8-BE46-740F9A79A0D6}" type="pres">
      <dgm:prSet presAssocID="{6A5826AE-0866-4EA5-B524-5B1B38D73D0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C56F21A-6B20-40D5-A0C5-9CD8405EAEB3}" type="pres">
      <dgm:prSet presAssocID="{6A5826AE-0866-4EA5-B524-5B1B38D73D07}" presName="descendantText" presStyleLbl="alignAccFollowNode1" presStyleIdx="1" presStyleCnt="3" custScaleY="136250">
        <dgm:presLayoutVars>
          <dgm:bulletEnabled val="1"/>
        </dgm:presLayoutVars>
      </dgm:prSet>
      <dgm:spPr/>
    </dgm:pt>
    <dgm:pt modelId="{1E43728D-0B02-4281-9F31-D8A2D5EF1D83}" type="pres">
      <dgm:prSet presAssocID="{76AA1BB9-B798-478E-A700-84046E37D72D}" presName="sp" presStyleCnt="0"/>
      <dgm:spPr/>
    </dgm:pt>
    <dgm:pt modelId="{9E9A83C7-126B-4E63-8600-AC287E0B247D}" type="pres">
      <dgm:prSet presAssocID="{153A98FD-CFC7-4C91-917F-BF890DB6F5A4}" presName="linNode" presStyleCnt="0"/>
      <dgm:spPr/>
    </dgm:pt>
    <dgm:pt modelId="{314BA1EC-C4F2-4A3C-A08A-F2DF4A19296E}" type="pres">
      <dgm:prSet presAssocID="{153A98FD-CFC7-4C91-917F-BF890DB6F5A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F1783C7-8348-4724-B757-4C090B8CE70B}" type="pres">
      <dgm:prSet presAssocID="{153A98FD-CFC7-4C91-917F-BF890DB6F5A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EA4D104-1473-4D50-96BF-820EC78BECD5}" type="presOf" srcId="{DC46DE8B-2E6D-496A-9E8C-A3E5479541FC}" destId="{5C56F21A-6B20-40D5-A0C5-9CD8405EAEB3}" srcOrd="0" destOrd="3" presId="urn:microsoft.com/office/officeart/2005/8/layout/vList5"/>
    <dgm:cxn modelId="{E6150006-AA84-458B-8B00-F2790EAD063D}" srcId="{3122EFE3-97F1-452E-A91C-C18B17F45DC6}" destId="{54801933-A989-4E79-9CA3-264EB262E0F2}" srcOrd="1" destOrd="0" parTransId="{376ED057-AA07-4F73-8B7D-DDD3C0AB2030}" sibTransId="{22B5425B-0373-486C-B729-5E4C8E916A49}"/>
    <dgm:cxn modelId="{F1352508-839D-45AF-8160-D0EE0FBAFA11}" srcId="{6A5826AE-0866-4EA5-B524-5B1B38D73D07}" destId="{2BA7A720-2253-4E17-B1F7-FFE7286669E7}" srcOrd="1" destOrd="0" parTransId="{21346AF6-82FC-4EC8-ADAF-E567800958C3}" sibTransId="{534E394C-9548-4521-AC6C-698E8FEF584A}"/>
    <dgm:cxn modelId="{B1F77608-FB49-4121-83C5-06903ADBC388}" type="presOf" srcId="{AC343A3D-4A0D-4763-93D3-507BD1FC95DD}" destId="{BF1783C7-8348-4724-B757-4C090B8CE70B}" srcOrd="0" destOrd="0" presId="urn:microsoft.com/office/officeart/2005/8/layout/vList5"/>
    <dgm:cxn modelId="{C2C0C11E-3CAA-4B70-B16A-E79FB7862C4F}" type="presOf" srcId="{6A5826AE-0866-4EA5-B524-5B1B38D73D07}" destId="{49316E49-D37B-44E8-BE46-740F9A79A0D6}" srcOrd="0" destOrd="0" presId="urn:microsoft.com/office/officeart/2005/8/layout/vList5"/>
    <dgm:cxn modelId="{86F35839-23C9-4492-8018-011342B9CCD6}" srcId="{6A5826AE-0866-4EA5-B524-5B1B38D73D07}" destId="{DC46DE8B-2E6D-496A-9E8C-A3E5479541FC}" srcOrd="3" destOrd="0" parTransId="{CDF28A4B-CAA4-41FB-AC3D-1DE730869B34}" sibTransId="{A2D37A91-81FA-4109-8A8C-282C9F5DA5FA}"/>
    <dgm:cxn modelId="{0176C23F-302C-44A1-B594-C6CD89DC6263}" srcId="{6A5826AE-0866-4EA5-B524-5B1B38D73D07}" destId="{6D30277C-089E-4BD6-A0C2-399754D1E978}" srcOrd="2" destOrd="0" parTransId="{0C288E74-52F4-4547-98E0-AB2F64F1316A}" sibTransId="{6CB556CF-6005-4686-BEFA-94657D2734AD}"/>
    <dgm:cxn modelId="{C2E53D41-57B8-4B3C-AADE-E0E429082BEA}" srcId="{6A5826AE-0866-4EA5-B524-5B1B38D73D07}" destId="{5613CBE4-FF79-4418-B5E4-75352585596B}" srcOrd="0" destOrd="0" parTransId="{F03A568F-E1D3-488E-BD15-C60F90885686}" sibTransId="{F9EA08A9-E1F9-4DE7-BE64-C2FE5593D29C}"/>
    <dgm:cxn modelId="{5E0E9546-82F8-437D-AA85-DE827C459751}" srcId="{4F4222FC-5E6D-472D-BBA0-B1D1D37BB4CB}" destId="{153A98FD-CFC7-4C91-917F-BF890DB6F5A4}" srcOrd="2" destOrd="0" parTransId="{F10E0C05-0F0B-42C4-B1F1-A4BA4D5C84CA}" sibTransId="{73C28354-459E-4357-B3AE-9B5D5279FDDD}"/>
    <dgm:cxn modelId="{5E44256C-2AFE-4F96-907D-123C203B6A23}" srcId="{3122EFE3-97F1-452E-A91C-C18B17F45DC6}" destId="{35661E73-1DBA-417A-8EB3-7B2182A2CB57}" srcOrd="0" destOrd="0" parTransId="{9028484F-EB06-43EF-9E1C-1B163CAA6794}" sibTransId="{4F74E832-F626-4A9A-B736-F427509E4311}"/>
    <dgm:cxn modelId="{9DF6ED6E-390E-41AE-B493-889D41442E68}" type="presOf" srcId="{4F4222FC-5E6D-472D-BBA0-B1D1D37BB4CB}" destId="{24DF29A2-5DAD-411F-B3B8-28C2891E9D95}" srcOrd="0" destOrd="0" presId="urn:microsoft.com/office/officeart/2005/8/layout/vList5"/>
    <dgm:cxn modelId="{6EECA252-477F-4E37-8FAF-7D01DD5AB109}" srcId="{153A98FD-CFC7-4C91-917F-BF890DB6F5A4}" destId="{AC343A3D-4A0D-4763-93D3-507BD1FC95DD}" srcOrd="0" destOrd="0" parTransId="{200AD876-71B6-4625-985B-692AFB7B98FC}" sibTransId="{4EA82E3F-0C88-4D02-B594-71CFAFD32A31}"/>
    <dgm:cxn modelId="{D4083A74-E7A6-4580-B736-119F4B753062}" type="presOf" srcId="{2BA7A720-2253-4E17-B1F7-FFE7286669E7}" destId="{5C56F21A-6B20-40D5-A0C5-9CD8405EAEB3}" srcOrd="0" destOrd="1" presId="urn:microsoft.com/office/officeart/2005/8/layout/vList5"/>
    <dgm:cxn modelId="{599AFD56-B4A2-41D6-8DA4-5A0E0927ADFD}" type="presOf" srcId="{6D30277C-089E-4BD6-A0C2-399754D1E978}" destId="{5C56F21A-6B20-40D5-A0C5-9CD8405EAEB3}" srcOrd="0" destOrd="2" presId="urn:microsoft.com/office/officeart/2005/8/layout/vList5"/>
    <dgm:cxn modelId="{36992757-2C79-4EDA-A11E-2708E4A97892}" srcId="{4F4222FC-5E6D-472D-BBA0-B1D1D37BB4CB}" destId="{6A5826AE-0866-4EA5-B524-5B1B38D73D07}" srcOrd="1" destOrd="0" parTransId="{A7E23FFF-3DE2-4986-B8F9-D6CB348EF31A}" sibTransId="{76AA1BB9-B798-478E-A700-84046E37D72D}"/>
    <dgm:cxn modelId="{58F12B7A-CE08-4DE4-B0C3-BE46CDE8EBCE}" srcId="{4F4222FC-5E6D-472D-BBA0-B1D1D37BB4CB}" destId="{3122EFE3-97F1-452E-A91C-C18B17F45DC6}" srcOrd="0" destOrd="0" parTransId="{4999C6A1-945D-4989-B66E-8FDF660D86D6}" sibTransId="{93268F26-EF9C-41CF-AFA1-45B7B077689E}"/>
    <dgm:cxn modelId="{89D2608B-DCB7-466D-A074-AE588251C3EF}" srcId="{153A98FD-CFC7-4C91-917F-BF890DB6F5A4}" destId="{89381B8D-C2D7-40D9-8561-3DC01DBE99B6}" srcOrd="1" destOrd="0" parTransId="{F7A83426-A735-4FE3-84F6-E13B8305F170}" sibTransId="{79D4EB07-69C0-49FA-BA51-C5BAAAB5CCEC}"/>
    <dgm:cxn modelId="{D3564A9C-00DE-439E-AC8F-FC63788B25EB}" srcId="{3122EFE3-97F1-452E-A91C-C18B17F45DC6}" destId="{07615B84-AFE8-44A2-8480-F2D50F87206E}" srcOrd="2" destOrd="0" parTransId="{E8D7FAFD-910C-4BF1-B0F8-94C8FD077D21}" sibTransId="{87C5AB96-B5BE-4B45-9798-6FECF9058072}"/>
    <dgm:cxn modelId="{2F4FE59F-46A8-4FFA-BFFA-30CD3D0A8352}" srcId="{153A98FD-CFC7-4C91-917F-BF890DB6F5A4}" destId="{26FE51E9-157C-4D4E-8B9B-8238A9DB315E}" srcOrd="2" destOrd="0" parTransId="{2D58640E-A4F4-41C1-94E6-82F2FD2D2BDD}" sibTransId="{DA3FDE8E-28F0-4B4F-A75F-8F3BC57B17CC}"/>
    <dgm:cxn modelId="{D2DF15A6-D3D1-4075-A821-223CBF6A2999}" type="presOf" srcId="{153A98FD-CFC7-4C91-917F-BF890DB6F5A4}" destId="{314BA1EC-C4F2-4A3C-A08A-F2DF4A19296E}" srcOrd="0" destOrd="0" presId="urn:microsoft.com/office/officeart/2005/8/layout/vList5"/>
    <dgm:cxn modelId="{2DACD9A8-44E1-4096-AE94-96DFDE5680C4}" type="presOf" srcId="{89381B8D-C2D7-40D9-8561-3DC01DBE99B6}" destId="{BF1783C7-8348-4724-B757-4C090B8CE70B}" srcOrd="0" destOrd="1" presId="urn:microsoft.com/office/officeart/2005/8/layout/vList5"/>
    <dgm:cxn modelId="{CC3790BE-7B22-4702-8850-69E5D1F2FCF0}" type="presOf" srcId="{3122EFE3-97F1-452E-A91C-C18B17F45DC6}" destId="{C20E58F5-91E8-49AE-840E-7C870B7686A6}" srcOrd="0" destOrd="0" presId="urn:microsoft.com/office/officeart/2005/8/layout/vList5"/>
    <dgm:cxn modelId="{0DCA8EDA-99A4-4D3A-A05B-3CE9801BAC70}" type="presOf" srcId="{26FE51E9-157C-4D4E-8B9B-8238A9DB315E}" destId="{BF1783C7-8348-4724-B757-4C090B8CE70B}" srcOrd="0" destOrd="2" presId="urn:microsoft.com/office/officeart/2005/8/layout/vList5"/>
    <dgm:cxn modelId="{D06C23DB-8E90-4FA7-AF2A-063EA7243681}" type="presOf" srcId="{5613CBE4-FF79-4418-B5E4-75352585596B}" destId="{5C56F21A-6B20-40D5-A0C5-9CD8405EAEB3}" srcOrd="0" destOrd="0" presId="urn:microsoft.com/office/officeart/2005/8/layout/vList5"/>
    <dgm:cxn modelId="{7620B0E1-F56A-43D4-BE86-30135DE57E46}" type="presOf" srcId="{35661E73-1DBA-417A-8EB3-7B2182A2CB57}" destId="{D26F84B6-62C0-4099-9DD2-0D8BC2D1A566}" srcOrd="0" destOrd="0" presId="urn:microsoft.com/office/officeart/2005/8/layout/vList5"/>
    <dgm:cxn modelId="{6FA2A0EC-1F52-4172-BB48-F4286EE8EDE2}" type="presOf" srcId="{54801933-A989-4E79-9CA3-264EB262E0F2}" destId="{D26F84B6-62C0-4099-9DD2-0D8BC2D1A566}" srcOrd="0" destOrd="1" presId="urn:microsoft.com/office/officeart/2005/8/layout/vList5"/>
    <dgm:cxn modelId="{80F118EE-D2F8-42CA-9437-D1C6E9FDDDF2}" type="presOf" srcId="{07615B84-AFE8-44A2-8480-F2D50F87206E}" destId="{D26F84B6-62C0-4099-9DD2-0D8BC2D1A566}" srcOrd="0" destOrd="2" presId="urn:microsoft.com/office/officeart/2005/8/layout/vList5"/>
    <dgm:cxn modelId="{945EEC64-2B82-4B49-9C91-7ABAF700C705}" type="presParOf" srcId="{24DF29A2-5DAD-411F-B3B8-28C2891E9D95}" destId="{575CE3EA-3E64-4DEA-B34D-1F8510B29A5B}" srcOrd="0" destOrd="0" presId="urn:microsoft.com/office/officeart/2005/8/layout/vList5"/>
    <dgm:cxn modelId="{2A50938F-3F60-4943-92AE-EC3366B65842}" type="presParOf" srcId="{575CE3EA-3E64-4DEA-B34D-1F8510B29A5B}" destId="{C20E58F5-91E8-49AE-840E-7C870B7686A6}" srcOrd="0" destOrd="0" presId="urn:microsoft.com/office/officeart/2005/8/layout/vList5"/>
    <dgm:cxn modelId="{227CC1BE-72CB-4103-BE8F-0116E4A2B145}" type="presParOf" srcId="{575CE3EA-3E64-4DEA-B34D-1F8510B29A5B}" destId="{D26F84B6-62C0-4099-9DD2-0D8BC2D1A566}" srcOrd="1" destOrd="0" presId="urn:microsoft.com/office/officeart/2005/8/layout/vList5"/>
    <dgm:cxn modelId="{0B55C834-B3D7-4182-9E1E-AE324F703A57}" type="presParOf" srcId="{24DF29A2-5DAD-411F-B3B8-28C2891E9D95}" destId="{BD20761A-5D8A-4BC9-A2AE-95C11F82F91C}" srcOrd="1" destOrd="0" presId="urn:microsoft.com/office/officeart/2005/8/layout/vList5"/>
    <dgm:cxn modelId="{8BF73D6B-4E73-4591-A9F8-738D79D4ABF7}" type="presParOf" srcId="{24DF29A2-5DAD-411F-B3B8-28C2891E9D95}" destId="{DA002D0A-C027-47DE-B0A6-B6653E36300A}" srcOrd="2" destOrd="0" presId="urn:microsoft.com/office/officeart/2005/8/layout/vList5"/>
    <dgm:cxn modelId="{9FAD3F2A-0BB4-4054-BFA9-9FF706962A84}" type="presParOf" srcId="{DA002D0A-C027-47DE-B0A6-B6653E36300A}" destId="{49316E49-D37B-44E8-BE46-740F9A79A0D6}" srcOrd="0" destOrd="0" presId="urn:microsoft.com/office/officeart/2005/8/layout/vList5"/>
    <dgm:cxn modelId="{8D191774-984D-42CB-ACC1-E5D809EB5AEB}" type="presParOf" srcId="{DA002D0A-C027-47DE-B0A6-B6653E36300A}" destId="{5C56F21A-6B20-40D5-A0C5-9CD8405EAEB3}" srcOrd="1" destOrd="0" presId="urn:microsoft.com/office/officeart/2005/8/layout/vList5"/>
    <dgm:cxn modelId="{B6B6DF6D-7E47-480D-8230-F542A3B8DB6C}" type="presParOf" srcId="{24DF29A2-5DAD-411F-B3B8-28C2891E9D95}" destId="{1E43728D-0B02-4281-9F31-D8A2D5EF1D83}" srcOrd="3" destOrd="0" presId="urn:microsoft.com/office/officeart/2005/8/layout/vList5"/>
    <dgm:cxn modelId="{9D5DD7B7-4D26-4AC4-B4CD-2DF1DB145F36}" type="presParOf" srcId="{24DF29A2-5DAD-411F-B3B8-28C2891E9D95}" destId="{9E9A83C7-126B-4E63-8600-AC287E0B247D}" srcOrd="4" destOrd="0" presId="urn:microsoft.com/office/officeart/2005/8/layout/vList5"/>
    <dgm:cxn modelId="{09AB1356-6F59-46EF-9B55-18610E38B90A}" type="presParOf" srcId="{9E9A83C7-126B-4E63-8600-AC287E0B247D}" destId="{314BA1EC-C4F2-4A3C-A08A-F2DF4A19296E}" srcOrd="0" destOrd="0" presId="urn:microsoft.com/office/officeart/2005/8/layout/vList5"/>
    <dgm:cxn modelId="{376D10B8-EF64-44CB-94B7-9CC737644FF8}" type="presParOf" srcId="{9E9A83C7-126B-4E63-8600-AC287E0B247D}" destId="{BF1783C7-8348-4724-B757-4C090B8CE7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3455E-6F95-4860-B7D1-C30A015C972A}">
      <dsp:nvSpPr>
        <dsp:cNvPr id="0" name=""/>
        <dsp:cNvSpPr/>
      </dsp:nvSpPr>
      <dsp:spPr>
        <a:xfrm>
          <a:off x="32314" y="0"/>
          <a:ext cx="1975275" cy="4893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1"/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Taşıma</a:t>
          </a:r>
        </a:p>
      </dsp:txBody>
      <dsp:txXfrm>
        <a:off x="32314" y="1957493"/>
        <a:ext cx="1975275" cy="1957493"/>
      </dsp:txXfrm>
    </dsp:sp>
    <dsp:sp modelId="{C3478568-8625-463A-85D3-3B2A400A5195}">
      <dsp:nvSpPr>
        <dsp:cNvPr id="0" name=""/>
        <dsp:cNvSpPr/>
      </dsp:nvSpPr>
      <dsp:spPr>
        <a:xfrm>
          <a:off x="174280" y="464537"/>
          <a:ext cx="1633507" cy="158453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082F9E6-BD2D-4012-A831-11CCD02EC223}">
      <dsp:nvSpPr>
        <dsp:cNvPr id="0" name=""/>
        <dsp:cNvSpPr/>
      </dsp:nvSpPr>
      <dsp:spPr>
        <a:xfrm>
          <a:off x="2048755" y="0"/>
          <a:ext cx="1975275" cy="4893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49969"/>
                <a:satOff val="-22196"/>
                <a:lumOff val="2010"/>
                <a:alphaOff val="0"/>
                <a:shade val="85000"/>
                <a:satMod val="130000"/>
              </a:schemeClr>
            </a:gs>
            <a:gs pos="34000">
              <a:schemeClr val="accent5">
                <a:hueOff val="1349969"/>
                <a:satOff val="-22196"/>
                <a:lumOff val="2010"/>
                <a:alphaOff val="0"/>
                <a:shade val="87000"/>
                <a:satMod val="125000"/>
              </a:schemeClr>
            </a:gs>
            <a:gs pos="70000">
              <a:schemeClr val="accent5">
                <a:hueOff val="1349969"/>
                <a:satOff val="-22196"/>
                <a:lumOff val="201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349969"/>
                <a:satOff val="-22196"/>
                <a:lumOff val="201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Yıkama</a:t>
          </a:r>
        </a:p>
      </dsp:txBody>
      <dsp:txXfrm>
        <a:off x="2048755" y="1957493"/>
        <a:ext cx="1975275" cy="1957493"/>
      </dsp:txXfrm>
    </dsp:sp>
    <dsp:sp modelId="{E91B8C67-AA5B-48A5-AB1D-5C197879A8BD}">
      <dsp:nvSpPr>
        <dsp:cNvPr id="0" name=""/>
        <dsp:cNvSpPr/>
      </dsp:nvSpPr>
      <dsp:spPr>
        <a:xfrm>
          <a:off x="2343925" y="494612"/>
          <a:ext cx="1589377" cy="160922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9000" r="-29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D18A11B-5FEC-4E77-BA65-26750059D82C}">
      <dsp:nvSpPr>
        <dsp:cNvPr id="0" name=""/>
        <dsp:cNvSpPr/>
      </dsp:nvSpPr>
      <dsp:spPr>
        <a:xfrm>
          <a:off x="4072464" y="0"/>
          <a:ext cx="2938262" cy="4893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699938"/>
                <a:satOff val="-44392"/>
                <a:lumOff val="4019"/>
                <a:alphaOff val="0"/>
                <a:shade val="85000"/>
                <a:satMod val="130000"/>
              </a:schemeClr>
            </a:gs>
            <a:gs pos="34000">
              <a:schemeClr val="accent5">
                <a:hueOff val="2699938"/>
                <a:satOff val="-44392"/>
                <a:lumOff val="4019"/>
                <a:alphaOff val="0"/>
                <a:shade val="87000"/>
                <a:satMod val="125000"/>
              </a:schemeClr>
            </a:gs>
            <a:gs pos="70000">
              <a:schemeClr val="accent5">
                <a:hueOff val="2699938"/>
                <a:satOff val="-44392"/>
                <a:lumOff val="401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699938"/>
                <a:satOff val="-44392"/>
                <a:lumOff val="401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Dekontaminasyon  </a:t>
          </a:r>
        </a:p>
      </dsp:txBody>
      <dsp:txXfrm>
        <a:off x="4072464" y="1957493"/>
        <a:ext cx="2938262" cy="1957493"/>
      </dsp:txXfrm>
    </dsp:sp>
    <dsp:sp modelId="{1D3684F9-8B38-43CB-AC65-E80DB2417EC2}">
      <dsp:nvSpPr>
        <dsp:cNvPr id="0" name=""/>
        <dsp:cNvSpPr/>
      </dsp:nvSpPr>
      <dsp:spPr>
        <a:xfrm>
          <a:off x="4726707" y="346219"/>
          <a:ext cx="1629776" cy="162333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0ED2B62-40E4-46C7-91A4-5E1A52692DF5}">
      <dsp:nvSpPr>
        <dsp:cNvPr id="0" name=""/>
        <dsp:cNvSpPr/>
      </dsp:nvSpPr>
      <dsp:spPr>
        <a:xfrm>
          <a:off x="7063644" y="0"/>
          <a:ext cx="1975275" cy="4893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049907"/>
                <a:satOff val="-66589"/>
                <a:lumOff val="6029"/>
                <a:alphaOff val="0"/>
                <a:shade val="85000"/>
                <a:satMod val="130000"/>
              </a:schemeClr>
            </a:gs>
            <a:gs pos="34000">
              <a:schemeClr val="accent5">
                <a:hueOff val="4049907"/>
                <a:satOff val="-66589"/>
                <a:lumOff val="6029"/>
                <a:alphaOff val="0"/>
                <a:shade val="87000"/>
                <a:satMod val="125000"/>
              </a:schemeClr>
            </a:gs>
            <a:gs pos="70000">
              <a:schemeClr val="accent5">
                <a:hueOff val="4049907"/>
                <a:satOff val="-66589"/>
                <a:lumOff val="602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4049907"/>
                <a:satOff val="-66589"/>
                <a:lumOff val="602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Paketleme</a:t>
          </a:r>
        </a:p>
      </dsp:txBody>
      <dsp:txXfrm>
        <a:off x="7063644" y="1957493"/>
        <a:ext cx="1975275" cy="1957493"/>
      </dsp:txXfrm>
    </dsp:sp>
    <dsp:sp modelId="{B6371ECC-EEDD-4F7E-93E6-0D9A87D0C06A}">
      <dsp:nvSpPr>
        <dsp:cNvPr id="0" name=""/>
        <dsp:cNvSpPr/>
      </dsp:nvSpPr>
      <dsp:spPr>
        <a:xfrm>
          <a:off x="7242816" y="293623"/>
          <a:ext cx="1629613" cy="162961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B6ED418-E125-4EDB-A819-1F4C8635520D}">
      <dsp:nvSpPr>
        <dsp:cNvPr id="0" name=""/>
        <dsp:cNvSpPr/>
      </dsp:nvSpPr>
      <dsp:spPr>
        <a:xfrm>
          <a:off x="9107916" y="0"/>
          <a:ext cx="1975275" cy="4893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399876"/>
                <a:satOff val="-88785"/>
                <a:lumOff val="8039"/>
                <a:alphaOff val="0"/>
                <a:shade val="85000"/>
                <a:satMod val="130000"/>
              </a:schemeClr>
            </a:gs>
            <a:gs pos="34000">
              <a:schemeClr val="accent5">
                <a:hueOff val="5399876"/>
                <a:satOff val="-88785"/>
                <a:lumOff val="8039"/>
                <a:alphaOff val="0"/>
                <a:shade val="87000"/>
                <a:satMod val="125000"/>
              </a:schemeClr>
            </a:gs>
            <a:gs pos="70000">
              <a:schemeClr val="accent5">
                <a:hueOff val="5399876"/>
                <a:satOff val="-88785"/>
                <a:lumOff val="803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5399876"/>
                <a:satOff val="-88785"/>
                <a:lumOff val="803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Sterilizasyon</a:t>
          </a:r>
        </a:p>
      </dsp:txBody>
      <dsp:txXfrm>
        <a:off x="9107916" y="1957493"/>
        <a:ext cx="1975275" cy="1957493"/>
      </dsp:txXfrm>
    </dsp:sp>
    <dsp:sp modelId="{566FF2AD-B963-428B-A67D-ABF09220D5A9}">
      <dsp:nvSpPr>
        <dsp:cNvPr id="0" name=""/>
        <dsp:cNvSpPr/>
      </dsp:nvSpPr>
      <dsp:spPr>
        <a:xfrm>
          <a:off x="9229725" y="367421"/>
          <a:ext cx="1682494" cy="163745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1763A36-E1AC-4A8A-8936-72E541B37736}">
      <dsp:nvSpPr>
        <dsp:cNvPr id="0" name=""/>
        <dsp:cNvSpPr/>
      </dsp:nvSpPr>
      <dsp:spPr>
        <a:xfrm>
          <a:off x="443327" y="3914986"/>
          <a:ext cx="10196536" cy="734059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5FA69-7049-4254-B86F-3B401E35C825}">
      <dsp:nvSpPr>
        <dsp:cNvPr id="0" name=""/>
        <dsp:cNvSpPr/>
      </dsp:nvSpPr>
      <dsp:spPr>
        <a:xfrm>
          <a:off x="3277" y="514223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Kuru taşıma tercihi</a:t>
          </a:r>
          <a:endParaRPr lang="en-US" sz="2400" kern="1200" dirty="0"/>
        </a:p>
      </dsp:txBody>
      <dsp:txXfrm>
        <a:off x="3277" y="514223"/>
        <a:ext cx="2600002" cy="1560001"/>
      </dsp:txXfrm>
    </dsp:sp>
    <dsp:sp modelId="{E5C3DCB7-356C-4489-83B4-721172493C79}">
      <dsp:nvSpPr>
        <dsp:cNvPr id="0" name=""/>
        <dsp:cNvSpPr/>
      </dsp:nvSpPr>
      <dsp:spPr>
        <a:xfrm>
          <a:off x="2863279" y="514223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5714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5714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Set listesine uygun yerleştirme</a:t>
          </a:r>
          <a:endParaRPr lang="en-US" sz="2400" kern="1200" dirty="0"/>
        </a:p>
      </dsp:txBody>
      <dsp:txXfrm>
        <a:off x="2863279" y="514223"/>
        <a:ext cx="2600002" cy="1560001"/>
      </dsp:txXfrm>
    </dsp:sp>
    <dsp:sp modelId="{59453E7A-B4E2-4AEB-AB23-7035D3B21EEC}">
      <dsp:nvSpPr>
        <dsp:cNvPr id="0" name=""/>
        <dsp:cNvSpPr/>
      </dsp:nvSpPr>
      <dsp:spPr>
        <a:xfrm>
          <a:off x="5723282" y="514223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11429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11429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Setler için koruyucu kullanımı</a:t>
          </a:r>
          <a:endParaRPr lang="en-US" sz="2400" kern="1200" dirty="0"/>
        </a:p>
      </dsp:txBody>
      <dsp:txXfrm>
        <a:off x="5723282" y="514223"/>
        <a:ext cx="2600002" cy="1560001"/>
      </dsp:txXfrm>
    </dsp:sp>
    <dsp:sp modelId="{996EA74A-C096-443F-8C6C-034960F2C2F1}">
      <dsp:nvSpPr>
        <dsp:cNvPr id="0" name=""/>
        <dsp:cNvSpPr/>
      </dsp:nvSpPr>
      <dsp:spPr>
        <a:xfrm>
          <a:off x="8583285" y="514223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17143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17143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Aşırı yüklemeden kaçınma</a:t>
          </a:r>
          <a:endParaRPr lang="en-US" sz="2400" kern="1200" dirty="0"/>
        </a:p>
      </dsp:txBody>
      <dsp:txXfrm>
        <a:off x="8583285" y="514223"/>
        <a:ext cx="2600002" cy="1560001"/>
      </dsp:txXfrm>
    </dsp:sp>
    <dsp:sp modelId="{4F834D7E-7FB7-40E5-9C86-5B3D559A6A40}">
      <dsp:nvSpPr>
        <dsp:cNvPr id="0" name=""/>
        <dsp:cNvSpPr/>
      </dsp:nvSpPr>
      <dsp:spPr>
        <a:xfrm>
          <a:off x="3277" y="2334225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22857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22857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Arızalı aletlerin bildirimi</a:t>
          </a:r>
          <a:endParaRPr lang="en-US" sz="2400" kern="1200" dirty="0"/>
        </a:p>
      </dsp:txBody>
      <dsp:txXfrm>
        <a:off x="3277" y="2334225"/>
        <a:ext cx="2600002" cy="1560001"/>
      </dsp:txXfrm>
    </dsp:sp>
    <dsp:sp modelId="{F058A5BD-B6D0-41BE-B71C-8933E3102061}">
      <dsp:nvSpPr>
        <dsp:cNvPr id="0" name=""/>
        <dsp:cNvSpPr/>
      </dsp:nvSpPr>
      <dsp:spPr>
        <a:xfrm>
          <a:off x="2863279" y="2334225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28571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28571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Kapalı, sızdırmaz ve delinmez kaplar/sistemler kullanılmalı</a:t>
          </a:r>
          <a:endParaRPr lang="en-US" sz="2400" kern="1200" dirty="0"/>
        </a:p>
      </dsp:txBody>
      <dsp:txXfrm>
        <a:off x="2863279" y="2334225"/>
        <a:ext cx="2600002" cy="1560001"/>
      </dsp:txXfrm>
    </dsp:sp>
    <dsp:sp modelId="{7D3BD9D4-77A3-4DE0-9B5B-37AA5A94D579}">
      <dsp:nvSpPr>
        <dsp:cNvPr id="0" name=""/>
        <dsp:cNvSpPr/>
      </dsp:nvSpPr>
      <dsp:spPr>
        <a:xfrm>
          <a:off x="5723282" y="2334225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34286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34286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Temiz ve kirli tıbbi cihazlar ayrı taşınmalı, taşıma araçları "kirli" ve "temiz" olarak tanımlanmalı</a:t>
          </a:r>
          <a:endParaRPr lang="en-US" sz="2100" kern="1200" dirty="0"/>
        </a:p>
      </dsp:txBody>
      <dsp:txXfrm>
        <a:off x="5723282" y="2334225"/>
        <a:ext cx="2600002" cy="1560001"/>
      </dsp:txXfrm>
    </dsp:sp>
    <dsp:sp modelId="{94AF1359-3DB6-4A9F-8BE2-02CADB465A15}">
      <dsp:nvSpPr>
        <dsp:cNvPr id="0" name=""/>
        <dsp:cNvSpPr/>
      </dsp:nvSpPr>
      <dsp:spPr>
        <a:xfrm>
          <a:off x="8583285" y="2334225"/>
          <a:ext cx="2600002" cy="156000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40000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İnsan trafiği yoğun olmayan ve hasta bakım alanlarından uzak uygun güzergah veya  asansör </a:t>
          </a:r>
          <a:endParaRPr lang="en-US" sz="2000" kern="1200" dirty="0"/>
        </a:p>
      </dsp:txBody>
      <dsp:txXfrm>
        <a:off x="8583285" y="2334225"/>
        <a:ext cx="2600002" cy="1560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365CE-23FE-4141-998A-057B9F21B444}">
      <dsp:nvSpPr>
        <dsp:cNvPr id="0" name=""/>
        <dsp:cNvSpPr/>
      </dsp:nvSpPr>
      <dsp:spPr>
        <a:xfrm>
          <a:off x="849168" y="754679"/>
          <a:ext cx="66963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006EA-6AB0-447B-8A9C-9F7B8CB290A6}">
      <dsp:nvSpPr>
        <dsp:cNvPr id="0" name=""/>
        <dsp:cNvSpPr/>
      </dsp:nvSpPr>
      <dsp:spPr>
        <a:xfrm>
          <a:off x="1558978" y="698411"/>
          <a:ext cx="77007" cy="144774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273868"/>
            <a:satOff val="-4585"/>
            <a:lumOff val="-17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73868"/>
              <a:satOff val="-4585"/>
              <a:lumOff val="-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CE719-CEAF-4AC5-844C-FE66367C51CC}">
      <dsp:nvSpPr>
        <dsp:cNvPr id="0" name=""/>
        <dsp:cNvSpPr/>
      </dsp:nvSpPr>
      <dsp:spPr>
        <a:xfrm>
          <a:off x="446088" y="435339"/>
          <a:ext cx="638752" cy="6387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7" tIns="24787" rIns="24787" bIns="2478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1</a:t>
          </a:r>
        </a:p>
      </dsp:txBody>
      <dsp:txXfrm>
        <a:off x="539631" y="528882"/>
        <a:ext cx="451666" cy="451666"/>
      </dsp:txXfrm>
    </dsp:sp>
    <dsp:sp modelId="{38FCB7C3-29F4-4C6C-A8B4-E9F19EF01F73}">
      <dsp:nvSpPr>
        <dsp:cNvPr id="0" name=""/>
        <dsp:cNvSpPr/>
      </dsp:nvSpPr>
      <dsp:spPr>
        <a:xfrm>
          <a:off x="12128" y="1239682"/>
          <a:ext cx="150667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547736"/>
            <a:satOff val="-9171"/>
            <a:lumOff val="-342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547736"/>
              <a:satOff val="-9171"/>
              <a:lumOff val="-3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48" tIns="165100" rIns="118848" bIns="1651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b="1" kern="1200" dirty="0"/>
            <a:t>Negatif ve pozitif kontroller </a:t>
          </a:r>
          <a:r>
            <a:rPr lang="tr-TR" sz="1300" kern="1200" dirty="0"/>
            <a:t>değerlendirilerek biyolojik indikatörde bir problem olmadığı doğrulanmalıdır</a:t>
          </a:r>
          <a:endParaRPr lang="en-US" sz="1300" kern="1200" dirty="0"/>
        </a:p>
      </dsp:txBody>
      <dsp:txXfrm>
        <a:off x="12128" y="1541016"/>
        <a:ext cx="1506671" cy="1664266"/>
      </dsp:txXfrm>
    </dsp:sp>
    <dsp:sp modelId="{B6FA10A7-F624-4913-8FA4-3BD68BCAFA7D}">
      <dsp:nvSpPr>
        <dsp:cNvPr id="0" name=""/>
        <dsp:cNvSpPr/>
      </dsp:nvSpPr>
      <dsp:spPr>
        <a:xfrm>
          <a:off x="1686208" y="754696"/>
          <a:ext cx="1506671" cy="72"/>
        </a:xfrm>
        <a:prstGeom prst="rect">
          <a:avLst/>
        </a:prstGeom>
        <a:solidFill>
          <a:schemeClr val="accent5">
            <a:tint val="40000"/>
            <a:alpha val="90000"/>
            <a:hueOff val="821604"/>
            <a:satOff val="-13756"/>
            <a:lumOff val="-51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821604"/>
              <a:satOff val="-13756"/>
              <a:lumOff val="-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3179C-540B-443F-8D9B-B5F193E9E80E}">
      <dsp:nvSpPr>
        <dsp:cNvPr id="0" name=""/>
        <dsp:cNvSpPr/>
      </dsp:nvSpPr>
      <dsp:spPr>
        <a:xfrm>
          <a:off x="3233058" y="698425"/>
          <a:ext cx="77007" cy="144789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1095472"/>
            <a:satOff val="-18341"/>
            <a:lumOff val="-68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095472"/>
              <a:satOff val="-18341"/>
              <a:lumOff val="-6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7C87E-D814-4EEF-AA72-521A3FC839D2}">
      <dsp:nvSpPr>
        <dsp:cNvPr id="0" name=""/>
        <dsp:cNvSpPr/>
      </dsp:nvSpPr>
      <dsp:spPr>
        <a:xfrm>
          <a:off x="2120168" y="435356"/>
          <a:ext cx="638752" cy="638752"/>
        </a:xfrm>
        <a:prstGeom prst="ellipse">
          <a:avLst/>
        </a:prstGeom>
        <a:solidFill>
          <a:schemeClr val="accent5">
            <a:hueOff val="899979"/>
            <a:satOff val="-14797"/>
            <a:lumOff val="1340"/>
            <a:alphaOff val="0"/>
          </a:schemeClr>
        </a:solidFill>
        <a:ln w="15875" cap="flat" cmpd="sng" algn="ctr">
          <a:solidFill>
            <a:schemeClr val="accent5">
              <a:hueOff val="899979"/>
              <a:satOff val="-14797"/>
              <a:lumOff val="13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7" tIns="24787" rIns="24787" bIns="2478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</a:t>
          </a:r>
        </a:p>
      </dsp:txBody>
      <dsp:txXfrm>
        <a:off x="2213711" y="528899"/>
        <a:ext cx="451666" cy="451666"/>
      </dsp:txXfrm>
    </dsp:sp>
    <dsp:sp modelId="{06EBB3F9-8FF6-41F4-8638-CB567FB4C2E0}">
      <dsp:nvSpPr>
        <dsp:cNvPr id="0" name=""/>
        <dsp:cNvSpPr/>
      </dsp:nvSpPr>
      <dsp:spPr>
        <a:xfrm>
          <a:off x="1686208" y="1239725"/>
          <a:ext cx="150667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369340"/>
            <a:satOff val="-22927"/>
            <a:lumOff val="-854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369340"/>
              <a:satOff val="-22927"/>
              <a:lumOff val="-8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48" tIns="165100" rIns="118848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Cihaz arızası şüphesi varsa sterilizatör </a:t>
          </a:r>
          <a:r>
            <a:rPr lang="tr-TR" sz="1600" b="1" kern="1200" dirty="0"/>
            <a:t>kullanım dışı bırakılır</a:t>
          </a:r>
          <a:endParaRPr lang="en-US" sz="1600" kern="1200" dirty="0"/>
        </a:p>
      </dsp:txBody>
      <dsp:txXfrm>
        <a:off x="1686208" y="1541059"/>
        <a:ext cx="1506671" cy="1664266"/>
      </dsp:txXfrm>
    </dsp:sp>
    <dsp:sp modelId="{28932CEA-9F71-4C69-BB53-5930ED9208DF}">
      <dsp:nvSpPr>
        <dsp:cNvPr id="0" name=""/>
        <dsp:cNvSpPr/>
      </dsp:nvSpPr>
      <dsp:spPr>
        <a:xfrm>
          <a:off x="3360288" y="754696"/>
          <a:ext cx="1506671" cy="72"/>
        </a:xfrm>
        <a:prstGeom prst="rect">
          <a:avLst/>
        </a:prstGeom>
        <a:solidFill>
          <a:schemeClr val="accent5">
            <a:tint val="40000"/>
            <a:alpha val="90000"/>
            <a:hueOff val="1643208"/>
            <a:satOff val="-27512"/>
            <a:lumOff val="-1025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643208"/>
              <a:satOff val="-27512"/>
              <a:lumOff val="-10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473EA-C560-42F3-AF7F-FA1E7280BF86}">
      <dsp:nvSpPr>
        <dsp:cNvPr id="0" name=""/>
        <dsp:cNvSpPr/>
      </dsp:nvSpPr>
      <dsp:spPr>
        <a:xfrm>
          <a:off x="4907138" y="698425"/>
          <a:ext cx="77007" cy="144789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1917076"/>
            <a:satOff val="-32097"/>
            <a:lumOff val="-119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917076"/>
              <a:satOff val="-32097"/>
              <a:lumOff val="-1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09B96-E0A2-4047-B43F-1D2213660DB3}">
      <dsp:nvSpPr>
        <dsp:cNvPr id="0" name=""/>
        <dsp:cNvSpPr/>
      </dsp:nvSpPr>
      <dsp:spPr>
        <a:xfrm>
          <a:off x="3794247" y="435356"/>
          <a:ext cx="638752" cy="638752"/>
        </a:xfrm>
        <a:prstGeom prst="ellipse">
          <a:avLst/>
        </a:prstGeom>
        <a:solidFill>
          <a:schemeClr val="accent5">
            <a:hueOff val="1799959"/>
            <a:satOff val="-29595"/>
            <a:lumOff val="2680"/>
            <a:alphaOff val="0"/>
          </a:schemeClr>
        </a:solidFill>
        <a:ln w="15875" cap="flat" cmpd="sng" algn="ctr">
          <a:solidFill>
            <a:schemeClr val="accent5">
              <a:hueOff val="1799959"/>
              <a:satOff val="-29595"/>
              <a:lumOff val="2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7" tIns="24787" rIns="24787" bIns="2478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</a:t>
          </a:r>
        </a:p>
      </dsp:txBody>
      <dsp:txXfrm>
        <a:off x="3887790" y="528899"/>
        <a:ext cx="451666" cy="451666"/>
      </dsp:txXfrm>
    </dsp:sp>
    <dsp:sp modelId="{EE298DA7-2C7F-4308-8681-B5D8566C87A7}">
      <dsp:nvSpPr>
        <dsp:cNvPr id="0" name=""/>
        <dsp:cNvSpPr/>
      </dsp:nvSpPr>
      <dsp:spPr>
        <a:xfrm>
          <a:off x="3360288" y="1239725"/>
          <a:ext cx="150667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2190944"/>
            <a:satOff val="-36682"/>
            <a:lumOff val="-1367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190944"/>
              <a:satOff val="-36682"/>
              <a:lumOff val="-13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48" tIns="165100" rIns="118848" bIns="1651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/>
            <a:t>Bakım ve kontrolleri yapıldıktan sonra testler tekrarlanır; </a:t>
          </a:r>
          <a:r>
            <a:rPr lang="tr-TR" sz="1200" b="1" kern="1200" dirty="0"/>
            <a:t>ardı ardına </a:t>
          </a:r>
          <a:r>
            <a:rPr lang="tr-TR" sz="1400" b="1" kern="1200" dirty="0"/>
            <a:t>üç negatif biyolojik </a:t>
          </a:r>
          <a:r>
            <a:rPr lang="tr-TR" sz="1200" b="1" kern="1200" dirty="0"/>
            <a:t>kontrolünden sonra kullanıma geçilir</a:t>
          </a:r>
          <a:endParaRPr lang="en-US" sz="1200" kern="1200" dirty="0"/>
        </a:p>
      </dsp:txBody>
      <dsp:txXfrm>
        <a:off x="3360288" y="1541059"/>
        <a:ext cx="1506671" cy="1664266"/>
      </dsp:txXfrm>
    </dsp:sp>
    <dsp:sp modelId="{04ACC7CC-7396-4BA2-9C32-0307795D691E}">
      <dsp:nvSpPr>
        <dsp:cNvPr id="0" name=""/>
        <dsp:cNvSpPr/>
      </dsp:nvSpPr>
      <dsp:spPr>
        <a:xfrm>
          <a:off x="5034368" y="754696"/>
          <a:ext cx="1506671" cy="72"/>
        </a:xfrm>
        <a:prstGeom prst="rect">
          <a:avLst/>
        </a:prstGeom>
        <a:solidFill>
          <a:schemeClr val="accent5">
            <a:tint val="40000"/>
            <a:alpha val="90000"/>
            <a:hueOff val="2464812"/>
            <a:satOff val="-41268"/>
            <a:lumOff val="-1538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464812"/>
              <a:satOff val="-41268"/>
              <a:lumOff val="-15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C1F49C-D4BA-4C5D-81B3-DBA2F99DE953}">
      <dsp:nvSpPr>
        <dsp:cNvPr id="0" name=""/>
        <dsp:cNvSpPr/>
      </dsp:nvSpPr>
      <dsp:spPr>
        <a:xfrm>
          <a:off x="6581217" y="698425"/>
          <a:ext cx="77007" cy="144789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2738680"/>
            <a:satOff val="-45853"/>
            <a:lumOff val="-1708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738680"/>
              <a:satOff val="-45853"/>
              <a:lumOff val="-17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7BB5E-CA02-4AA6-A0BA-4EC8A13580F7}">
      <dsp:nvSpPr>
        <dsp:cNvPr id="0" name=""/>
        <dsp:cNvSpPr/>
      </dsp:nvSpPr>
      <dsp:spPr>
        <a:xfrm>
          <a:off x="5468327" y="435356"/>
          <a:ext cx="638752" cy="638752"/>
        </a:xfrm>
        <a:prstGeom prst="ellipse">
          <a:avLst/>
        </a:prstGeom>
        <a:solidFill>
          <a:schemeClr val="accent5">
            <a:hueOff val="2699938"/>
            <a:satOff val="-44392"/>
            <a:lumOff val="4019"/>
            <a:alphaOff val="0"/>
          </a:schemeClr>
        </a:solidFill>
        <a:ln w="15875" cap="flat" cmpd="sng" algn="ctr">
          <a:solidFill>
            <a:schemeClr val="accent5">
              <a:hueOff val="2699938"/>
              <a:satOff val="-44392"/>
              <a:lumOff val="4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7" tIns="24787" rIns="24787" bIns="2478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4</a:t>
          </a:r>
        </a:p>
      </dsp:txBody>
      <dsp:txXfrm>
        <a:off x="5561870" y="528899"/>
        <a:ext cx="451666" cy="451666"/>
      </dsp:txXfrm>
    </dsp:sp>
    <dsp:sp modelId="{C36EEDBF-073C-4C82-97D8-5226C5F7ED28}">
      <dsp:nvSpPr>
        <dsp:cNvPr id="0" name=""/>
        <dsp:cNvSpPr/>
      </dsp:nvSpPr>
      <dsp:spPr>
        <a:xfrm>
          <a:off x="5034368" y="1239725"/>
          <a:ext cx="150667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3012548"/>
            <a:satOff val="-50438"/>
            <a:lumOff val="-1879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3012548"/>
              <a:satOff val="-50438"/>
              <a:lumOff val="-18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48" tIns="165100" rIns="118848" bIns="1651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/>
            <a:t>Üreme olan sterilizatörde </a:t>
          </a:r>
          <a:r>
            <a:rPr lang="tr-TR" sz="1200" b="1" kern="1200" dirty="0"/>
            <a:t>son negatif biyolojik indikatör sonucuna dek steril edilmiş malzemeler toplanır, paketler açılır ve baştan işleme alınır</a:t>
          </a:r>
          <a:endParaRPr lang="en-US" sz="1200" kern="1200" dirty="0"/>
        </a:p>
      </dsp:txBody>
      <dsp:txXfrm>
        <a:off x="5034368" y="1541059"/>
        <a:ext cx="1506671" cy="1664266"/>
      </dsp:txXfrm>
    </dsp:sp>
    <dsp:sp modelId="{B757F985-56F8-4794-9341-38169F9C57F8}">
      <dsp:nvSpPr>
        <dsp:cNvPr id="0" name=""/>
        <dsp:cNvSpPr/>
      </dsp:nvSpPr>
      <dsp:spPr>
        <a:xfrm>
          <a:off x="6708447" y="754696"/>
          <a:ext cx="1506671" cy="72"/>
        </a:xfrm>
        <a:prstGeom prst="rect">
          <a:avLst/>
        </a:prstGeom>
        <a:solidFill>
          <a:schemeClr val="accent5">
            <a:tint val="40000"/>
            <a:alpha val="90000"/>
            <a:hueOff val="3286416"/>
            <a:satOff val="-55024"/>
            <a:lumOff val="-205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3286416"/>
              <a:satOff val="-55024"/>
              <a:lumOff val="-20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11A2C-44B8-4B6F-A91E-DF2944F207E6}">
      <dsp:nvSpPr>
        <dsp:cNvPr id="0" name=""/>
        <dsp:cNvSpPr/>
      </dsp:nvSpPr>
      <dsp:spPr>
        <a:xfrm>
          <a:off x="8255297" y="698425"/>
          <a:ext cx="77007" cy="144789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3560284"/>
            <a:satOff val="-59609"/>
            <a:lumOff val="-222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3560284"/>
              <a:satOff val="-59609"/>
              <a:lumOff val="-22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ACA42-D4FE-40BB-B8DE-55EEE4D6AACC}">
      <dsp:nvSpPr>
        <dsp:cNvPr id="0" name=""/>
        <dsp:cNvSpPr/>
      </dsp:nvSpPr>
      <dsp:spPr>
        <a:xfrm>
          <a:off x="7142407" y="435356"/>
          <a:ext cx="638752" cy="638752"/>
        </a:xfrm>
        <a:prstGeom prst="ellipse">
          <a:avLst/>
        </a:prstGeom>
        <a:solidFill>
          <a:schemeClr val="accent5">
            <a:hueOff val="3599917"/>
            <a:satOff val="-59190"/>
            <a:lumOff val="5359"/>
            <a:alphaOff val="0"/>
          </a:schemeClr>
        </a:solidFill>
        <a:ln w="15875" cap="flat" cmpd="sng" algn="ctr">
          <a:solidFill>
            <a:schemeClr val="accent5">
              <a:hueOff val="3599917"/>
              <a:satOff val="-59190"/>
              <a:lumOff val="53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7" tIns="24787" rIns="24787" bIns="2478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5</a:t>
          </a:r>
        </a:p>
      </dsp:txBody>
      <dsp:txXfrm>
        <a:off x="7235950" y="528899"/>
        <a:ext cx="451666" cy="451666"/>
      </dsp:txXfrm>
    </dsp:sp>
    <dsp:sp modelId="{C3E6F43F-5DF1-4BB9-BC5D-117B74C92823}">
      <dsp:nvSpPr>
        <dsp:cNvPr id="0" name=""/>
        <dsp:cNvSpPr/>
      </dsp:nvSpPr>
      <dsp:spPr>
        <a:xfrm>
          <a:off x="6708447" y="1239725"/>
          <a:ext cx="150667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3834152"/>
            <a:satOff val="-64194"/>
            <a:lumOff val="-2392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3834152"/>
              <a:satOff val="-64194"/>
              <a:lumOff val="-2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48" tIns="165100" rIns="118848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Servis ve ameliyathaneye teslim edilen malzemeler </a:t>
          </a:r>
          <a:r>
            <a:rPr lang="tr-TR" sz="1400" b="1" kern="1200" dirty="0"/>
            <a:t>geri çağrılır, geri çağrılma raporları kaydedilir</a:t>
          </a:r>
          <a:endParaRPr lang="en-US" sz="1400" kern="1200" dirty="0"/>
        </a:p>
      </dsp:txBody>
      <dsp:txXfrm>
        <a:off x="6708447" y="1541059"/>
        <a:ext cx="1506671" cy="1664266"/>
      </dsp:txXfrm>
    </dsp:sp>
    <dsp:sp modelId="{35CCE943-FA87-4886-97A6-1214ACFE9306}">
      <dsp:nvSpPr>
        <dsp:cNvPr id="0" name=""/>
        <dsp:cNvSpPr/>
      </dsp:nvSpPr>
      <dsp:spPr>
        <a:xfrm>
          <a:off x="8382527" y="754696"/>
          <a:ext cx="1506671" cy="72"/>
        </a:xfrm>
        <a:prstGeom prst="rect">
          <a:avLst/>
        </a:prstGeom>
        <a:solidFill>
          <a:schemeClr val="accent5">
            <a:tint val="40000"/>
            <a:alpha val="90000"/>
            <a:hueOff val="4108020"/>
            <a:satOff val="-68780"/>
            <a:lumOff val="-256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4108020"/>
              <a:satOff val="-68780"/>
              <a:lumOff val="-25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4054A-A711-4BF6-AEB2-9CF625CA8FFC}">
      <dsp:nvSpPr>
        <dsp:cNvPr id="0" name=""/>
        <dsp:cNvSpPr/>
      </dsp:nvSpPr>
      <dsp:spPr>
        <a:xfrm>
          <a:off x="9929377" y="698425"/>
          <a:ext cx="77007" cy="144789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4381888"/>
            <a:satOff val="-73365"/>
            <a:lumOff val="-2734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4381888"/>
              <a:satOff val="-73365"/>
              <a:lumOff val="-27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85762-F2BE-4BF0-AD0C-E57055B3F263}">
      <dsp:nvSpPr>
        <dsp:cNvPr id="0" name=""/>
        <dsp:cNvSpPr/>
      </dsp:nvSpPr>
      <dsp:spPr>
        <a:xfrm>
          <a:off x="8816487" y="435356"/>
          <a:ext cx="638752" cy="638752"/>
        </a:xfrm>
        <a:prstGeom prst="ellipse">
          <a:avLst/>
        </a:prstGeom>
        <a:solidFill>
          <a:schemeClr val="accent5">
            <a:hueOff val="4499897"/>
            <a:satOff val="-73987"/>
            <a:lumOff val="6699"/>
            <a:alphaOff val="0"/>
          </a:schemeClr>
        </a:solidFill>
        <a:ln w="15875" cap="flat" cmpd="sng" algn="ctr">
          <a:solidFill>
            <a:schemeClr val="accent5">
              <a:hueOff val="4499897"/>
              <a:satOff val="-73987"/>
              <a:lumOff val="6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7" tIns="24787" rIns="24787" bIns="2478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6</a:t>
          </a:r>
        </a:p>
      </dsp:txBody>
      <dsp:txXfrm>
        <a:off x="8910030" y="528899"/>
        <a:ext cx="451666" cy="451666"/>
      </dsp:txXfrm>
    </dsp:sp>
    <dsp:sp modelId="{8DCD4FCD-31D0-4648-AD3B-EE79FFD373E5}">
      <dsp:nvSpPr>
        <dsp:cNvPr id="0" name=""/>
        <dsp:cNvSpPr/>
      </dsp:nvSpPr>
      <dsp:spPr>
        <a:xfrm>
          <a:off x="8382527" y="1239725"/>
          <a:ext cx="150667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4655756"/>
            <a:satOff val="-77950"/>
            <a:lumOff val="-2904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4655756"/>
              <a:satOff val="-77950"/>
              <a:lumOff val="-2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48" tIns="165100" rIns="118848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Pozitif indikatöre neden olabilecek nedenler araştırılmalıdır</a:t>
          </a:r>
          <a:endParaRPr lang="en-US" sz="1400" kern="1200" dirty="0"/>
        </a:p>
      </dsp:txBody>
      <dsp:txXfrm>
        <a:off x="8382527" y="1541059"/>
        <a:ext cx="1506671" cy="1664266"/>
      </dsp:txXfrm>
    </dsp:sp>
    <dsp:sp modelId="{02626E87-DD9E-4825-9A58-11E8FD9EBC9E}">
      <dsp:nvSpPr>
        <dsp:cNvPr id="0" name=""/>
        <dsp:cNvSpPr/>
      </dsp:nvSpPr>
      <dsp:spPr>
        <a:xfrm>
          <a:off x="10056607" y="754696"/>
          <a:ext cx="754072" cy="72"/>
        </a:xfrm>
        <a:prstGeom prst="rect">
          <a:avLst/>
        </a:prstGeom>
        <a:solidFill>
          <a:schemeClr val="accent5">
            <a:tint val="40000"/>
            <a:alpha val="90000"/>
            <a:hueOff val="4929624"/>
            <a:satOff val="-82535"/>
            <a:lumOff val="-3075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4929624"/>
              <a:satOff val="-82535"/>
              <a:lumOff val="-3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7A329-BF28-4DCA-A358-1D0CEF96408C}">
      <dsp:nvSpPr>
        <dsp:cNvPr id="0" name=""/>
        <dsp:cNvSpPr/>
      </dsp:nvSpPr>
      <dsp:spPr>
        <a:xfrm>
          <a:off x="10491303" y="435356"/>
          <a:ext cx="638752" cy="638752"/>
        </a:xfrm>
        <a:prstGeom prst="ellipse">
          <a:avLst/>
        </a:prstGeom>
        <a:solidFill>
          <a:schemeClr val="accent5">
            <a:hueOff val="5399876"/>
            <a:satOff val="-88785"/>
            <a:lumOff val="8039"/>
            <a:alphaOff val="0"/>
          </a:schemeClr>
        </a:solidFill>
        <a:ln w="15875" cap="flat" cmpd="sng" algn="ctr">
          <a:solidFill>
            <a:schemeClr val="accent5">
              <a:hueOff val="5399876"/>
              <a:satOff val="-88785"/>
              <a:lumOff val="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7" tIns="24787" rIns="24787" bIns="2478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7</a:t>
          </a:r>
        </a:p>
      </dsp:txBody>
      <dsp:txXfrm>
        <a:off x="10584846" y="528899"/>
        <a:ext cx="451666" cy="451666"/>
      </dsp:txXfrm>
    </dsp:sp>
    <dsp:sp modelId="{DCC48A55-696E-4259-A880-E71E3EFE365D}">
      <dsp:nvSpPr>
        <dsp:cNvPr id="0" name=""/>
        <dsp:cNvSpPr/>
      </dsp:nvSpPr>
      <dsp:spPr>
        <a:xfrm>
          <a:off x="10056607" y="1239725"/>
          <a:ext cx="157042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5477360"/>
            <a:satOff val="-91706"/>
            <a:lumOff val="-3417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5477360"/>
              <a:satOff val="-91706"/>
              <a:lumOff val="-34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77" tIns="165100" rIns="123877" bIns="1651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 dirty="0"/>
            <a:t>Hasta Takibi: </a:t>
          </a:r>
          <a:r>
            <a:rPr lang="tr-TR" sz="1200" kern="1200" dirty="0"/>
            <a:t>Pozitif indikatör sonucu olan tıbbi cihazlar hastalara kullanıldı ise hasta </a:t>
          </a:r>
          <a:r>
            <a:rPr lang="tr-TR" sz="1200" b="1" kern="1200" dirty="0"/>
            <a:t>enfeksiyon kontrol komitesi tarafından takibe alınır</a:t>
          </a:r>
          <a:endParaRPr lang="en-US" sz="1200" kern="1200" dirty="0"/>
        </a:p>
      </dsp:txBody>
      <dsp:txXfrm>
        <a:off x="10056607" y="1553810"/>
        <a:ext cx="1570426" cy="16515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F84B6-62C0-4099-9DD2-0D8BC2D1A566}">
      <dsp:nvSpPr>
        <dsp:cNvPr id="0" name=""/>
        <dsp:cNvSpPr/>
      </dsp:nvSpPr>
      <dsp:spPr>
        <a:xfrm rot="5400000">
          <a:off x="6788941" y="-2787667"/>
          <a:ext cx="1044654" cy="68811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Havanın steril depolama alanından pozitif basınçla dışarı akışını sağlayacak şekilde tasarlanmalıdır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Alanlar arası hava akışı, steril alandan temiz alana, temiz alandan kirli alana doğru olmalıdır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Büyük hava hareketlerinden (kapıların açılması ve kapanması) kaçınılmalıdır</a:t>
          </a:r>
        </a:p>
      </dsp:txBody>
      <dsp:txXfrm rot="-5400000">
        <a:off x="3870671" y="181599"/>
        <a:ext cx="6830198" cy="942662"/>
      </dsp:txXfrm>
    </dsp:sp>
    <dsp:sp modelId="{C20E58F5-91E8-49AE-840E-7C870B7686A6}">
      <dsp:nvSpPr>
        <dsp:cNvPr id="0" name=""/>
        <dsp:cNvSpPr/>
      </dsp:nvSpPr>
      <dsp:spPr>
        <a:xfrm>
          <a:off x="0" y="20"/>
          <a:ext cx="3870671" cy="1305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 dirty="0"/>
            <a:t>Havalandırma Sistemi</a:t>
          </a:r>
        </a:p>
      </dsp:txBody>
      <dsp:txXfrm>
        <a:off x="63745" y="63765"/>
        <a:ext cx="3743181" cy="1178327"/>
      </dsp:txXfrm>
    </dsp:sp>
    <dsp:sp modelId="{5C56F21A-6B20-40D5-A0C5-9CD8405EAEB3}">
      <dsp:nvSpPr>
        <dsp:cNvPr id="0" name=""/>
        <dsp:cNvSpPr/>
      </dsp:nvSpPr>
      <dsp:spPr>
        <a:xfrm rot="5400000">
          <a:off x="6592458" y="-1354437"/>
          <a:ext cx="1423341" cy="68744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Kolayca temizlenebilir olmalıdır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Yerden 30 cm yukarıda, tavandan 50 cm aşağıda, hava dolaşımı için duvardan 5 cm önde, 37,5 cm derinliğinde ve raf yükseklik aralıkları yaklaşık 50 cm’lik artışlarla ayarlanabilir olmalıdır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 Devrilme ve kaza riskini azaltmak için sabitlenmelidir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 Steril malzemeler, çevresinde serbest hava akışı olabilecek şekilde raflara yerleştirilmelidir</a:t>
          </a:r>
        </a:p>
      </dsp:txBody>
      <dsp:txXfrm rot="-5400000">
        <a:off x="3866892" y="1440611"/>
        <a:ext cx="6804992" cy="1284377"/>
      </dsp:txXfrm>
    </dsp:sp>
    <dsp:sp modelId="{49316E49-D37B-44E8-BE46-740F9A79A0D6}">
      <dsp:nvSpPr>
        <dsp:cNvPr id="0" name=""/>
        <dsp:cNvSpPr/>
      </dsp:nvSpPr>
      <dsp:spPr>
        <a:xfrm>
          <a:off x="0" y="1429891"/>
          <a:ext cx="3866891" cy="1305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 dirty="0"/>
            <a:t>Depolama Rafları</a:t>
          </a:r>
        </a:p>
      </dsp:txBody>
      <dsp:txXfrm>
        <a:off x="63745" y="1493636"/>
        <a:ext cx="3739401" cy="1178327"/>
      </dsp:txXfrm>
    </dsp:sp>
    <dsp:sp modelId="{BF1783C7-8348-4724-B757-4C090B8CE70B}">
      <dsp:nvSpPr>
        <dsp:cNvPr id="0" name=""/>
        <dsp:cNvSpPr/>
      </dsp:nvSpPr>
      <dsp:spPr>
        <a:xfrm rot="5400000">
          <a:off x="6788941" y="72073"/>
          <a:ext cx="1044654" cy="68811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Sıcaklık 18-25 °C arasında, bağıl nem %70’i aşmamalıdır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Sıcaklık kontrolü ve düzenlenmesi planlanırken cihazların oluşturacağı ısı ve nem dikkate alınmalıdır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Sıcaklık ve nem günlük olarak takip edilmelidir</a:t>
          </a:r>
        </a:p>
      </dsp:txBody>
      <dsp:txXfrm rot="-5400000">
        <a:off x="3870671" y="3041339"/>
        <a:ext cx="6830198" cy="942662"/>
      </dsp:txXfrm>
    </dsp:sp>
    <dsp:sp modelId="{314BA1EC-C4F2-4A3C-A08A-F2DF4A19296E}">
      <dsp:nvSpPr>
        <dsp:cNvPr id="0" name=""/>
        <dsp:cNvSpPr/>
      </dsp:nvSpPr>
      <dsp:spPr>
        <a:xfrm>
          <a:off x="0" y="2859761"/>
          <a:ext cx="3870671" cy="1305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 dirty="0"/>
            <a:t>Sıcaklık ve Nem</a:t>
          </a:r>
        </a:p>
      </dsp:txBody>
      <dsp:txXfrm>
        <a:off x="63745" y="2923506"/>
        <a:ext cx="3743181" cy="1178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AEDC3-A03E-4989-B872-656857FA50AF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7F11-E637-4577-96AA-D82CCA0852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795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5C399-4857-4AF7-A6DA-C4F32D8F0C58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527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5C399-4857-4AF7-A6DA-C4F32D8F0C58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26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9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883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50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01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56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86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66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9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66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69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63A697-B6D2-413C-A828-670B4DB2AE09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2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infection-control/media/pdfs/Guideline-Disinfection-H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s.org.tr/kitaplar/DAS_Rehberi_2025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6083F1E-C431-69C3-782C-BE69576C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52159" y="127009"/>
            <a:ext cx="2039841" cy="13822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FF7F96-8DFF-497E-4969-B82CC49D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5827" y="1433902"/>
            <a:ext cx="8179526" cy="2569332"/>
          </a:xfrm>
          <a:solidFill>
            <a:srgbClr val="666DA4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508000" h="508000"/>
            <a:bevelB w="508000" h="508000"/>
          </a:sp3d>
        </p:spPr>
        <p:txBody>
          <a:bodyPr>
            <a:noAutofit/>
          </a:bodyPr>
          <a:lstStyle/>
          <a:p>
            <a:pPr algn="ctr"/>
            <a:r>
              <a:rPr lang="tr-TR" sz="5400" b="1" dirty="0">
                <a:solidFill>
                  <a:schemeClr val="bg1"/>
                </a:solidFill>
              </a:rPr>
              <a:t>TIBBİ ALETLERİN DEKONTAMİNASYONU VE STERİLİZASYONU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d6abm8ozh3xr3.cloudfront.net/img/w/yazi/ogt/el-hijyeni-kapak.webp">
            <a:extLst>
              <a:ext uri="{FF2B5EF4-FFF2-40B4-BE49-F238E27FC236}">
                <a16:creationId xmlns:a16="http://schemas.microsoft.com/office/drawing/2014/main" id="{DBEA433B-7F1D-4B75-932E-DE0C82A348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58C3306-7053-6319-8FD9-3DA5D925FBF3}"/>
              </a:ext>
            </a:extLst>
          </p:cNvPr>
          <p:cNvSpPr txBox="1"/>
          <p:nvPr/>
        </p:nvSpPr>
        <p:spPr>
          <a:xfrm>
            <a:off x="218114" y="6488668"/>
            <a:ext cx="744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Versiyon 1-Hazırlayanlar: Doç. Dr. Pınar Sağıroğlu-</a:t>
            </a:r>
            <a:r>
              <a:rPr lang="tr-TR" b="1" i="1" dirty="0" err="1">
                <a:solidFill>
                  <a:schemeClr val="bg1"/>
                </a:solidFill>
              </a:rPr>
              <a:t>Doç.Dr</a:t>
            </a:r>
            <a:r>
              <a:rPr lang="tr-TR" b="1" i="1" dirty="0">
                <a:solidFill>
                  <a:schemeClr val="bg1"/>
                </a:solidFill>
              </a:rPr>
              <a:t>. Zeynep Türe Yüce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9CF82C6-FB67-7DA6-D319-B8538F953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87" y="4425067"/>
            <a:ext cx="2638425" cy="17335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03AD272-7A57-6AFA-C692-AA493760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928" y="4425067"/>
            <a:ext cx="2638425" cy="17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9AB9D62E-0A48-D4C7-333A-4CA8C721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E113B-20CA-8B9F-F278-5475ACF8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 err="1">
                <a:solidFill>
                  <a:schemeClr val="accent2"/>
                </a:solidFill>
                <a:latin typeface="+mn-lt"/>
              </a:rPr>
              <a:t>Spaulding</a:t>
            </a:r>
            <a:r>
              <a:rPr lang="tr-TR" sz="5400" b="1" dirty="0">
                <a:solidFill>
                  <a:schemeClr val="accent2"/>
                </a:solidFill>
                <a:latin typeface="+mn-lt"/>
              </a:rPr>
              <a:t> Sınıflaması</a:t>
            </a:r>
            <a:endParaRPr lang="en-GB" sz="54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37D6912-F21F-7D4F-BE82-8FC3EEEF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2365"/>
          <a:stretch>
            <a:fillRect/>
          </a:stretch>
        </p:blipFill>
        <p:spPr>
          <a:xfrm>
            <a:off x="8722893" y="1805885"/>
            <a:ext cx="3391747" cy="390095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523EEDA-A283-E7F5-B48F-58B3E27C58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20909" y="3026520"/>
            <a:ext cx="65849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Kritik Aletler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Temas alanı: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Steril vücut dokularına, boşluklarına veya damar sistemin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Örnekler: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Cerrahi aletler, implantlar, kateterler, biyopsi forsepsleri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Gereken işlem: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STERİLİZASYON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F51713D-D243-FC13-3A16-F53D829BC69A}"/>
              </a:ext>
            </a:extLst>
          </p:cNvPr>
          <p:cNvSpPr txBox="1"/>
          <p:nvPr/>
        </p:nvSpPr>
        <p:spPr>
          <a:xfrm>
            <a:off x="1097280" y="2188481"/>
            <a:ext cx="7508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</a:t>
            </a: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Earle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H. </a:t>
            </a: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Spaulding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tarafından geliştirilen bu sistem, tıbbi cihazları enfeksiyon bulaştırma riskine göre üç kategoriye ayırır</a:t>
            </a:r>
          </a:p>
        </p:txBody>
      </p:sp>
    </p:spTree>
    <p:extLst>
      <p:ext uri="{BB962C8B-B14F-4D97-AF65-F5344CB8AC3E}">
        <p14:creationId xmlns:p14="http://schemas.microsoft.com/office/powerpoint/2010/main" val="2666904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EF17-7159-593E-6574-04585DB06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2E23761B-9168-A656-E3AD-5FFC1C884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AA3E0-AE0C-021E-8E49-B55DCB322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 err="1">
                <a:solidFill>
                  <a:schemeClr val="accent2"/>
                </a:solidFill>
                <a:latin typeface="+mn-lt"/>
              </a:rPr>
              <a:t>Spaulding</a:t>
            </a:r>
            <a:r>
              <a:rPr lang="tr-TR" sz="5400" b="1" dirty="0">
                <a:solidFill>
                  <a:schemeClr val="accent2"/>
                </a:solidFill>
                <a:latin typeface="+mn-lt"/>
              </a:rPr>
              <a:t> Sınıflaması</a:t>
            </a:r>
            <a:endParaRPr lang="en-GB" sz="54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A131927-9DF0-3507-B2BF-E66ABC4F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2365"/>
          <a:stretch>
            <a:fillRect/>
          </a:stretch>
        </p:blipFill>
        <p:spPr>
          <a:xfrm>
            <a:off x="8722893" y="1805885"/>
            <a:ext cx="3391747" cy="390095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340E1DC-4DBE-D00A-5D16-4D58A95A46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7280" y="2146806"/>
            <a:ext cx="762561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</a:rPr>
              <a:t>Yarı-Kritik Aletler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Temas alanı: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Bütünlüğü bozulmuş cilt veya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mukoz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membranlar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Örnekler: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Fleksibl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endoskoplar, laringoskoplar, anestezi ekipmanları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Gereken İşlem: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</a:rPr>
              <a:t>YÜKSEK DÜZEY DEZENFEKSİYON (YDD)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636AA2"/>
                </a:solidFill>
                <a:effectLst/>
              </a:rPr>
              <a:t>(Sterilizasyon tercih edilir)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41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CE86C-6DB9-6666-F62F-021E7F8ED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B3906D0-0D1F-B9DB-976E-2F43BF54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3F456-EC3F-EC99-9B41-DF78ABAD8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 err="1">
                <a:solidFill>
                  <a:schemeClr val="accent2"/>
                </a:solidFill>
                <a:latin typeface="+mn-lt"/>
              </a:rPr>
              <a:t>Spaulding</a:t>
            </a:r>
            <a:r>
              <a:rPr lang="tr-TR" sz="5400" b="1" dirty="0">
                <a:solidFill>
                  <a:schemeClr val="accent2"/>
                </a:solidFill>
                <a:latin typeface="+mn-lt"/>
              </a:rPr>
              <a:t> Sınıflaması</a:t>
            </a:r>
            <a:endParaRPr lang="en-GB" sz="54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3D27E9-E14A-CE72-D5EC-636F831D55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2365"/>
          <a:stretch>
            <a:fillRect/>
          </a:stretch>
        </p:blipFill>
        <p:spPr>
          <a:xfrm>
            <a:off x="8722893" y="1805885"/>
            <a:ext cx="3391747" cy="390095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0D5E385-0283-45E1-E1BC-3DD518633C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7280" y="2905163"/>
            <a:ext cx="762561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</a:rPr>
              <a:t>Kritik Olmayan Aletler: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Temas alanı: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Sadece sağlam cilt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Örnekler: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Stetoskop, tansiyon aleti manşonu, EKG elektrotları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Gereken İşlem: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</a:rPr>
              <a:t>DÜŞÜK/ORTA DÜZEY DEZENFEKSİYON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009999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71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69C4E-9538-7D8E-C693-50BA4CC14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7A5B6053-FF08-3BA4-21F2-1BC0E920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223243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C2414-12D4-9592-FABE-FFC8EC74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39" y="286603"/>
            <a:ext cx="923036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 </a:t>
            </a:r>
            <a:r>
              <a:rPr lang="tr-TR" sz="4900" b="1" dirty="0" err="1">
                <a:solidFill>
                  <a:schemeClr val="accent2"/>
                </a:solidFill>
                <a:latin typeface="+mn-lt"/>
              </a:rPr>
              <a:t>Spaulding</a:t>
            </a:r>
            <a:r>
              <a:rPr lang="tr-TR" sz="4900" b="1" dirty="0">
                <a:solidFill>
                  <a:schemeClr val="accent2"/>
                </a:solidFill>
                <a:latin typeface="+mn-lt"/>
              </a:rPr>
              <a:t> Sınıflamasının Sınırlılıkları ve RKI Yaklaşımı</a:t>
            </a:r>
            <a:endParaRPr lang="en-GB" sz="5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CECB83B-1492-DD7F-B9E3-4CA2DF822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39" y="1978933"/>
            <a:ext cx="6813661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Spaulding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Sınırlılıkları: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Artroskop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ve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laparoskop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gibi karmaşık, ısıya duyarlı cihazların sınıflandırılmasında zorluklar yaşanır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Prionlara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ve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biyofilm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oluşturan dirençli mikroorganizmalara (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örn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tr-TR" altLang="tr-TR" sz="2000" b="0" i="1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M. </a:t>
            </a:r>
            <a:r>
              <a:rPr kumimoji="0" lang="tr-TR" altLang="tr-TR" sz="2000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abscessus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) karşı yetersiz kalabilir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Duodenoskoplar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gibi karmaşık tasarımlı aletlerde standart YDD sonrası bile salgınlar bildirilmiştir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Robert </a:t>
            </a: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Koch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Enstitüsü (RKI) Sınıflaması: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Spaulding'e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ek olarak, cihazların "yapısal karmaşıklığını" da dikkate alan daha dinamik bir sistemdir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Aletleri "Özellikli" ve "Özelliksiz" olarak ayırarak,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lümenli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veya karmaşık cihazlar için daha sıkı prosedürler önerir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61386" y="2226351"/>
            <a:ext cx="4474206" cy="37753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466876" y="1764686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666DA4"/>
                </a:solidFill>
              </a:rPr>
              <a:t>RKI Sınıflaması</a:t>
            </a:r>
          </a:p>
        </p:txBody>
      </p:sp>
    </p:spTree>
    <p:extLst>
      <p:ext uri="{BB962C8B-B14F-4D97-AF65-F5344CB8AC3E}">
        <p14:creationId xmlns:p14="http://schemas.microsoft.com/office/powerpoint/2010/main" val="217057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A94BF-BF56-0435-EF06-AE1D70D3C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B7735A83-07ED-9807-40E9-E274417A0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587" y="1711321"/>
            <a:ext cx="10058400" cy="3566160"/>
          </a:xfrm>
          <a:solidFill>
            <a:srgbClr val="636AA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MERKEZİ STERİLİZASYON ÜNİTESİ İŞ AKIŞI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B10D3A0-FAAB-F3C4-EED3-1DEFA794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7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5AB7FB10-52A5-3EC6-A23E-46B39BBCF4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290403"/>
              </p:ext>
            </p:extLst>
          </p:nvPr>
        </p:nvGraphicFramePr>
        <p:xfrm>
          <a:off x="380675" y="847725"/>
          <a:ext cx="11083192" cy="489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DFD8B5E-4B56-3884-0428-709F85A3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5C58-D9DF-4785-A057-6D3F5152943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56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22261-583B-A34A-D3E3-FB592DD41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6493B0C-294E-84F3-4AF2-865B68CCE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84D9F-C418-4797-7939-D032C6D9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0" y="286603"/>
            <a:ext cx="9641449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 Taşıma ve Teslim Alma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5D9FCBB-A4EC-6C82-05F1-E29F7A92E2B1}"/>
              </a:ext>
            </a:extLst>
          </p:cNvPr>
          <p:cNvSpPr txBox="1"/>
          <p:nvPr/>
        </p:nvSpPr>
        <p:spPr>
          <a:xfrm>
            <a:off x="753534" y="2166537"/>
            <a:ext cx="64465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  <a:latin typeface="Arial" panose="020B0604020202020204" pitchFamily="34" charset="0"/>
              </a:rPr>
              <a:t>Ön Temizlik: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Kaba kirler (kan, doku vb.) kullanım sonrası en kısa sürede alet üzerinden uzaklaştırılmalıdır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  <a:latin typeface="Arial" panose="020B0604020202020204" pitchFamily="34" charset="0"/>
              </a:rPr>
              <a:t>Taşıma: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Kirli aletler, kapalı ve güvenli taşıma kaplarında, en kısa sürede (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maks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. 6 saat) MSÜ kirli alanına taşınmalıdır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  <a:latin typeface="Arial" panose="020B0604020202020204" pitchFamily="34" charset="0"/>
              </a:rPr>
              <a:t>Teslim ve Kontrol: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Aletler, "Tıbbi Cihaz Teslim Formu" gibi kayıt sistemleriyle teslim alınmalıdır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Kullanılmayan ancak açılmış setler de "kirli" kabul edilir ve tüm sürece dahil edilir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0BA6CAB-424C-100E-B8E1-E259F9985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199" y="2058048"/>
            <a:ext cx="4183744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5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4999BF-CF53-56C9-F679-8B8FD753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284" y="556995"/>
            <a:ext cx="10307515" cy="1133693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Güvenli Taşıma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2C988C34-90B2-FA53-1F98-C36ECB6A35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24448"/>
              </p:ext>
            </p:extLst>
          </p:nvPr>
        </p:nvGraphicFramePr>
        <p:xfrm>
          <a:off x="660778" y="1892555"/>
          <a:ext cx="11186565" cy="440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6F8F132-8895-59B0-143D-821F1DD9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5C58-D9DF-4785-A057-6D3F51529437}" type="slidenum">
              <a:rPr lang="tr-TR" smtClean="0"/>
              <a:t>17</a:t>
            </a:fld>
            <a:endParaRPr lang="tr-TR"/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26326197-4B03-0FE3-1FA7-F9E116460A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0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6D6DF-E605-C553-4EDA-F15DA1F8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2D637622-D148-B3AF-4599-A1BD33A305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6F922-63E9-39F3-6BEC-785F2B51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22" y="286603"/>
            <a:ext cx="9632657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 Yıkama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C968AAE-6167-E595-A794-8AA14D806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246" y="2191603"/>
            <a:ext cx="6910754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Dekontaminasyonun En Kritik Adımı !!!!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Başarılı bir sterilizasyon veya dezenfeksiyon, ancak ve ancak 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etkin bir yıkama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ile mümkündür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</a:rPr>
              <a:t>Yıkamanın Amaçları: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666DA4"/>
                </a:solidFill>
                <a:effectLst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Gözle görülebilir tüm kir, kan ve doku artıklarını temizlemek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Tıbbi cihaz üzerindeki mikroorganizma yükünü önemli ölçüde azaltmak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Organik kirlerin (biyofilm) dezenfektan ve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sterilizanlara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karşı oluşturduğu kalkanı ortadan kaldırmak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Tıbbi cihazları korozyondan korumak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C29F35-DDB9-FCFC-6B46-AE36E6CF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86" r="9203"/>
          <a:stretch/>
        </p:blipFill>
        <p:spPr>
          <a:xfrm>
            <a:off x="8001000" y="1771728"/>
            <a:ext cx="3814320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66553-FE2F-4515-8425-E86DEE75F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29204B9D-C93C-F4BA-9FAB-D0FE25941D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AB04ED-8481-AA01-9897-C1B4F2AA9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0" y="286603"/>
            <a:ext cx="9641449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 Yıkama Yöntemleri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2C8E19E-923A-5D5F-8997-EC8032C4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86" r="9203"/>
          <a:stretch/>
        </p:blipFill>
        <p:spPr>
          <a:xfrm>
            <a:off x="8001000" y="1771728"/>
            <a:ext cx="3814320" cy="428684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D7CA394-59CD-7D8C-A4D5-EDA4107C7ED6}"/>
              </a:ext>
            </a:extLst>
          </p:cNvPr>
          <p:cNvSpPr txBox="1"/>
          <p:nvPr/>
        </p:nvSpPr>
        <p:spPr>
          <a:xfrm>
            <a:off x="1028699" y="2691250"/>
            <a:ext cx="67013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Narin, karmaşık veya makineli yıkamaya uygun olmayan (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örn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. elektrikli) aletler için kullanılır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Kaba kirler akıtıldıktan sonra, deterjanlı/enzimatik solüsyonda fırça gibi yardımcılarla temizlenir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Su sıcaklığı proteinlerin pıhtılaşmasını (koagülasyon) önlemek için 40°C altında olmalıdır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7137F0F-B062-8695-3921-002A51FB338D}"/>
              </a:ext>
            </a:extLst>
          </p:cNvPr>
          <p:cNvSpPr txBox="1"/>
          <p:nvPr/>
        </p:nvSpPr>
        <p:spPr>
          <a:xfrm>
            <a:off x="1117600" y="1935371"/>
            <a:ext cx="489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ighlight>
                  <a:srgbClr val="F2C79F"/>
                </a:highlight>
              </a:rPr>
              <a:t>1.Elle Yıkama</a:t>
            </a:r>
          </a:p>
        </p:txBody>
      </p:sp>
    </p:spTree>
    <p:extLst>
      <p:ext uri="{BB962C8B-B14F-4D97-AF65-F5344CB8AC3E}">
        <p14:creationId xmlns:p14="http://schemas.microsoft.com/office/powerpoint/2010/main" val="368427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9C73-AAC9-73EA-8A86-7392A5D0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636AA2"/>
                </a:solidFill>
                <a:latin typeface="+mn-lt"/>
              </a:rPr>
              <a:t>Sunum Planı</a:t>
            </a:r>
            <a:endParaRPr lang="en-GB" b="1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55568-BE6A-443E-39F8-82766297C1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75638FAD-386B-973A-4385-21C11EB64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53732"/>
            <a:ext cx="4937760" cy="3583095"/>
          </a:xfrm>
        </p:spPr>
        <p:txBody>
          <a:bodyPr/>
          <a:lstStyle/>
          <a:p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Sterilizasyon Yöntemleri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Yüksek Sıcaklık: Basınçlı Buhar (Otoklav)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Düşük Sıcaklık: Etilen Oksit, Hidrojen Peroksit vb.</a:t>
            </a:r>
          </a:p>
          <a:p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Yüksek Düzey Dezenfeksiyon (YDD)</a:t>
            </a:r>
            <a:endParaRPr lang="tr-TR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Süreçlerin İzlenmesi ve Validasyonu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Fiziksel, Kimyasal ve Biyolojik Kontroller</a:t>
            </a:r>
          </a:p>
          <a:p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Depolama ve Sonuç</a:t>
            </a:r>
            <a:endParaRPr lang="tr-TR" dirty="0">
              <a:solidFill>
                <a:schemeClr val="bg2">
                  <a:lumMod val="10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9AB9D62E-0A48-D4C7-333A-4CA8C721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50F6E41D-AF82-5B6C-7430-DB70B29906FB}"/>
              </a:ext>
            </a:extLst>
          </p:cNvPr>
          <p:cNvSpPr txBox="1"/>
          <p:nvPr/>
        </p:nvSpPr>
        <p:spPr>
          <a:xfrm>
            <a:off x="843280" y="2149254"/>
            <a:ext cx="50630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Tıbbi Cihazlar ve Enfeksiyon Riski</a:t>
            </a:r>
          </a:p>
          <a:p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Temel Kavramlar ve Sınıflandırma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Tanımlar: Dekontaminasyon, Dezenfeksiyon, Sterilizasyon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Mikroorganizmaların Direnç Hiyerarşisi</a:t>
            </a:r>
          </a:p>
          <a:p>
            <a:pPr lvl="1"/>
            <a:r>
              <a:rPr lang="tr-TR" dirty="0" err="1">
                <a:solidFill>
                  <a:schemeClr val="bg2">
                    <a:lumMod val="10000"/>
                  </a:schemeClr>
                </a:solidFill>
              </a:rPr>
              <a:t>Spaulding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 ve RKI Sınıflamaları</a:t>
            </a:r>
          </a:p>
          <a:p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Merkezi Sterilizasyon Ünitesi (MSÜ) İş Akışı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Taşıma ve Teslim Alma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Yıkama: Neden Kritik?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Yıkama Yöntemleri ve Kontrolü</a:t>
            </a:r>
          </a:p>
          <a:p>
            <a:pPr lvl="1"/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Paketleme ve Etiketleme</a:t>
            </a:r>
          </a:p>
          <a:p>
            <a:endParaRPr lang="tr-T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0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F439-F58F-7F07-B9E5-216E13F4B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8EDA065B-1751-2EDB-53D4-6B7D7125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7B2AA-2449-D6FE-87A5-86A5234B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57" y="355128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 Yıkama Yöntemleri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D13E4DE-D7BC-7549-7EA2-2BF03670F51C}"/>
              </a:ext>
            </a:extLst>
          </p:cNvPr>
          <p:cNvSpPr txBox="1"/>
          <p:nvPr/>
        </p:nvSpPr>
        <p:spPr>
          <a:xfrm>
            <a:off x="1117600" y="1935371"/>
            <a:ext cx="489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ighlight>
                  <a:srgbClr val="F2C79F"/>
                </a:highlight>
              </a:rPr>
              <a:t>2.Ultrasonik Yıkayıcılar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7057C9B-A019-5B8B-38F2-2F704D62E0EC}"/>
              </a:ext>
            </a:extLst>
          </p:cNvPr>
          <p:cNvSpPr txBox="1"/>
          <p:nvPr/>
        </p:nvSpPr>
        <p:spPr>
          <a:xfrm>
            <a:off x="1117600" y="2656602"/>
            <a:ext cx="73659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Ultrasonik ses dalgaları ile kavitasyon yaratarak eklemli,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lümenli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ve ulaşılması zor yüzeylerdeki kirleri temizler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Tek başına dezenfeksiyon sağlamaz, yıkamaya yardımcı bir yöntemdir </a:t>
            </a:r>
            <a:endParaRPr lang="tr-TR" altLang="tr-TR" sz="2000" dirty="0">
              <a:solidFill>
                <a:schemeClr val="bg2">
                  <a:lumMod val="1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Ultrasonik dalgalarla  (35-80 kHz frekansta)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mekanik temizlik yapar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Krom kaplama, tahta, cam, krom, plastik, silikon ya da kauçuk malzemeler ile bükülebilir (</a:t>
            </a:r>
            <a:r>
              <a:rPr lang="tr-TR" sz="2000" dirty="0" err="1">
                <a:solidFill>
                  <a:schemeClr val="bg2">
                    <a:lumMod val="10000"/>
                  </a:schemeClr>
                </a:solidFill>
              </a:rPr>
              <a:t>fleksibl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) endoskoplar, motorlu sistemler (basit takımlar ve aksesuar parçaları hariç), optikler, kamera sistemleri ve ışık kabloları ultrasonik yıkayıcıya konmaz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Solüsyon: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 Uygun deterjan, 45</a:t>
            </a:r>
            <a:r>
              <a:rPr lang="tr-TR" sz="2000" baseline="30000" dirty="0">
                <a:solidFill>
                  <a:schemeClr val="bg2">
                    <a:lumMod val="10000"/>
                  </a:schemeClr>
                </a:solidFill>
              </a:rPr>
              <a:t>∘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C'yi geçmeyen sıcaklıkta yıkanır</a:t>
            </a:r>
            <a:endParaRPr kumimoji="0" lang="tr-TR" altLang="tr-T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Picture 2" descr="Ultrasonic Surgical Instrument Cleaner">
            <a:extLst>
              <a:ext uri="{FF2B5EF4-FFF2-40B4-BE49-F238E27FC236}">
                <a16:creationId xmlns:a16="http://schemas.microsoft.com/office/drawing/2014/main" id="{553E809C-51B0-4D08-A6B4-8DB0F1369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b="980"/>
          <a:stretch/>
        </p:blipFill>
        <p:spPr bwMode="auto">
          <a:xfrm>
            <a:off x="9019318" y="1981320"/>
            <a:ext cx="3002723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7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F5872-4BB9-CE4C-4B63-50220CD9E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61A0ED33-86C3-8F63-5930-50FECF6A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FFA15-BC36-B374-D7B7-5168B527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68" y="286603"/>
            <a:ext cx="9685411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 Yıkama Yöntemleri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2DEDAAB-3BD0-AA6A-EF01-3510D919AD40}"/>
              </a:ext>
            </a:extLst>
          </p:cNvPr>
          <p:cNvSpPr txBox="1"/>
          <p:nvPr/>
        </p:nvSpPr>
        <p:spPr>
          <a:xfrm>
            <a:off x="1117600" y="1935371"/>
            <a:ext cx="489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ighlight>
                  <a:srgbClr val="F2C79F"/>
                </a:highlight>
              </a:rPr>
              <a:t>3.Yıkayıcı </a:t>
            </a:r>
            <a:r>
              <a:rPr lang="tr-TR" sz="2800" b="1" dirty="0" err="1">
                <a:highlight>
                  <a:srgbClr val="F2C79F"/>
                </a:highlight>
              </a:rPr>
              <a:t>Dezenfektörler</a:t>
            </a:r>
            <a:endParaRPr lang="tr-TR" sz="2800" b="1" dirty="0">
              <a:highlight>
                <a:srgbClr val="F2C79F"/>
              </a:highligh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9CBC2E2-9943-A8AF-A734-6D45DE57FBE1}"/>
              </a:ext>
            </a:extLst>
          </p:cNvPr>
          <p:cNvSpPr txBox="1"/>
          <p:nvPr/>
        </p:nvSpPr>
        <p:spPr>
          <a:xfrm>
            <a:off x="1019908" y="2656602"/>
            <a:ext cx="67440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Tekrarlanabilir, doğrulanabilir ve dokümante edilebilir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olduğu için tercih edilmelidir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Kapalı alanda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temizlik ve dezenfeksiyon işlemi sağlar, işlem sonrası </a:t>
            </a: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cihaz çıplak elle güvenle temas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edilebilir hale gelir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Etkin temizlik, zaman tasarrufu ve personel güvenliği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nedeniyle uygun tıbbi cihazlar için </a:t>
            </a: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en uygun yöntemdir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Otomatik yıkayıcı ile yıkama yapılacaksa, özel durumlar dışında tıbbi cihazların </a:t>
            </a: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ön temizliği gerekli değildir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A4C4E12-047B-927E-EAD8-6179D1A85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E07A2B2-B252-B75B-C404-E8DA3A95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107" y="1976737"/>
            <a:ext cx="4145533" cy="38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19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A4593-DCBF-84F2-0D04-0877575FB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etin, iş kartı, tasarım, kar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48AB6CE-F5A5-80FA-FB5F-6C52A8DC0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162" y="4632587"/>
            <a:ext cx="3338146" cy="1560583"/>
          </a:xfrm>
          <a:prstGeom prst="rect">
            <a:avLst/>
          </a:prstGeom>
        </p:spPr>
      </p:pic>
      <p:pic>
        <p:nvPicPr>
          <p:cNvPr id="4" name="Resim 2">
            <a:extLst>
              <a:ext uri="{FF2B5EF4-FFF2-40B4-BE49-F238E27FC236}">
                <a16:creationId xmlns:a16="http://schemas.microsoft.com/office/drawing/2014/main" id="{983AB0DA-343D-526E-A450-1367B532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51351-3075-65B2-7A11-58E760496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9" y="528299"/>
            <a:ext cx="9316721" cy="1035889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Yıkama İşleminin Kontrolü ve Kurutma</a:t>
            </a:r>
            <a:endParaRPr lang="en-GB" sz="4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28FF23F-609A-3E85-920F-8E78DB2DA871}"/>
              </a:ext>
            </a:extLst>
          </p:cNvPr>
          <p:cNvSpPr txBox="1"/>
          <p:nvPr/>
        </p:nvSpPr>
        <p:spPr>
          <a:xfrm>
            <a:off x="1032916" y="2038186"/>
            <a:ext cx="1027399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sz="2400" b="1" dirty="0">
                <a:solidFill>
                  <a:srgbClr val="666DA4"/>
                </a:solidFill>
              </a:rPr>
              <a:t>Görsel Muayene:</a:t>
            </a:r>
            <a:r>
              <a:rPr lang="tr-TR" altLang="tr-TR" sz="2400" dirty="0">
                <a:solidFill>
                  <a:srgbClr val="666DA4"/>
                </a:solidFill>
              </a:rPr>
              <a:t>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Her alet gözle ve gerekirse büyüteçle kontrol edilmelidir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sz="2400" b="1" dirty="0">
                <a:solidFill>
                  <a:srgbClr val="666DA4"/>
                </a:solidFill>
              </a:rPr>
              <a:t>Protein Kalıntı Testleri: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 Yüzeyde kalan protein miktarını ölçer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Etkin bir yıkamayı doğrulamak için periyodik olarak yapılır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sz="2400" b="1" dirty="0">
                <a:solidFill>
                  <a:schemeClr val="bg2">
                    <a:lumMod val="10000"/>
                  </a:schemeClr>
                </a:solidFill>
              </a:rPr>
              <a:t>En az 2 haftada bir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kez yapılması gereklidir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sz="2400" b="1" dirty="0">
                <a:solidFill>
                  <a:srgbClr val="666DA4"/>
                </a:solidFill>
              </a:rPr>
              <a:t>Yıkama İndikatörleri:</a:t>
            </a:r>
            <a:r>
              <a:rPr lang="tr-TR" altLang="tr-TR" sz="2400" dirty="0">
                <a:solidFill>
                  <a:srgbClr val="666DA4"/>
                </a:solidFill>
              </a:rPr>
              <a:t>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Yıkayıcı </a:t>
            </a:r>
            <a:r>
              <a:rPr lang="tr-TR" altLang="tr-TR" sz="2400" dirty="0" err="1">
                <a:solidFill>
                  <a:schemeClr val="bg2">
                    <a:lumMod val="10000"/>
                  </a:schemeClr>
                </a:solidFill>
              </a:rPr>
              <a:t>dezenfektörlerin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tr-TR" altLang="tr-TR" sz="2400" b="1" dirty="0">
                <a:solidFill>
                  <a:schemeClr val="bg2">
                    <a:lumMod val="10000"/>
                  </a:schemeClr>
                </a:solidFill>
              </a:rPr>
              <a:t>performansı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hakkında bilgi verir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Cihazların </a:t>
            </a:r>
            <a:r>
              <a:rPr lang="tr-TR" altLang="tr-TR" sz="2400" b="1" dirty="0">
                <a:solidFill>
                  <a:schemeClr val="bg2">
                    <a:lumMod val="10000"/>
                  </a:schemeClr>
                </a:solidFill>
              </a:rPr>
              <a:t>ne kadar temizlendiğini göstermez</a:t>
            </a:r>
            <a:endParaRPr lang="tr-TR" altLang="tr-TR" sz="2400" dirty="0">
              <a:solidFill>
                <a:schemeClr val="bg2">
                  <a:lumMod val="10000"/>
                </a:schemeClr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sz="2400" b="1" dirty="0">
                <a:solidFill>
                  <a:schemeClr val="bg2">
                    <a:lumMod val="10000"/>
                  </a:schemeClr>
                </a:solidFill>
              </a:rPr>
              <a:t>Metal veya plastik taşıyıcı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ve üzerine yerleştirilmiş </a:t>
            </a:r>
            <a:r>
              <a:rPr lang="tr-TR" altLang="tr-TR" sz="2400" b="1" dirty="0">
                <a:solidFill>
                  <a:schemeClr val="bg2">
                    <a:lumMod val="10000"/>
                  </a:schemeClr>
                </a:solidFill>
              </a:rPr>
              <a:t>taklit kir içeren tek kullanımlık ticari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</a:rPr>
              <a:t>indikatörler bulunur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r-TR" altLang="tr-TR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C9655E6-D745-9106-C0F8-E2C07754D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F43D3CD-A212-EC12-E8F1-3BE3AB8A0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5B7A32F7-9561-BF9F-1A21-CAD6235E1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53" b="23379"/>
          <a:stretch/>
        </p:blipFill>
        <p:spPr>
          <a:xfrm>
            <a:off x="10524391" y="2074985"/>
            <a:ext cx="1415689" cy="13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96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2D9F6-FFC9-79E8-A189-19AA55104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0A749BD2-3C7B-A9D4-9237-121344446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B736F-83DA-B6AB-39A5-DF62A599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857" y="477654"/>
            <a:ext cx="9723120" cy="1035889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Yıkama İşleminin Kontrolü ve Kurutma</a:t>
            </a:r>
            <a:endParaRPr lang="en-GB" sz="4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6D87680-0BA4-7450-5898-51ED5F431E46}"/>
              </a:ext>
            </a:extLst>
          </p:cNvPr>
          <p:cNvSpPr txBox="1"/>
          <p:nvPr/>
        </p:nvSpPr>
        <p:spPr>
          <a:xfrm>
            <a:off x="1072662" y="2088986"/>
            <a:ext cx="91127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sz="2400" b="1" dirty="0">
                <a:solidFill>
                  <a:srgbClr val="000000"/>
                </a:solidFill>
              </a:rPr>
              <a:t>Kurutma:</a:t>
            </a:r>
            <a:r>
              <a:rPr lang="tr-TR" sz="2400" dirty="0">
                <a:solidFill>
                  <a:srgbClr val="000000"/>
                </a:solidFill>
              </a:rPr>
              <a:t> Yıkama sonrası tam kurutma, mikroorganizma üremesini ve korozyonu önlemek, paketleme bütünlüğünü korumak ve sterilizasyonun etkinliğini artırmak için zorunludur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Mikroorganizma Kontaminasyonunu Önleme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Sterilizasyonun Etkinliğini Artırma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Alet Hasarını Önleme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Biyofilm Oluşumunu Yavaşlatma-Depolama ve Paketleme Bütünlüğü- için zorunludur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r-TR" sz="24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r-TR" altLang="tr-TR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892302A-4156-8EB2-DF50-0D47EEA71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BDBC3E1-E846-7D03-9306-EB7C9034C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564917D-2126-836C-3EEF-840462FB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153" y="1973988"/>
            <a:ext cx="2212487" cy="39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5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7929-FC76-B823-9514-5C116E505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23B83E02-E1BC-C093-D98C-EBFC19FF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0" y="1955799"/>
            <a:ext cx="3529440" cy="3788195"/>
          </a:xfrm>
          <a:prstGeom prst="rect">
            <a:avLst/>
          </a:prstGeom>
        </p:spPr>
      </p:pic>
      <p:pic>
        <p:nvPicPr>
          <p:cNvPr id="4" name="Resim 2">
            <a:extLst>
              <a:ext uri="{FF2B5EF4-FFF2-40B4-BE49-F238E27FC236}">
                <a16:creationId xmlns:a16="http://schemas.microsoft.com/office/drawing/2014/main" id="{F363AB71-1390-C9B7-ECF5-D8E26796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1141A5-2330-9CB0-386D-A2AEA3C3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911" y="523598"/>
            <a:ext cx="9723120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900" b="1" dirty="0">
                <a:solidFill>
                  <a:srgbClr val="5E67A0"/>
                </a:solidFill>
                <a:latin typeface="+mn-lt"/>
              </a:rPr>
              <a:t>Paketleme: Sterilitenin Koruyucu Kalkanı</a:t>
            </a:r>
            <a:endParaRPr lang="en-GB" sz="49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E5777FE-F1F2-CE0F-E496-4AFD6407F1CE}"/>
              </a:ext>
            </a:extLst>
          </p:cNvPr>
          <p:cNvSpPr txBox="1"/>
          <p:nvPr/>
        </p:nvSpPr>
        <p:spPr>
          <a:xfrm>
            <a:off x="1112911" y="2723986"/>
            <a:ext cx="83951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Pamuklu kumaş dışındaki EN ISO 13795’e uygun tekrar kullanılabilir tekstil örtüler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Tıbbi kağıt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Dokuma olmayan (</a:t>
            </a:r>
            <a:r>
              <a:rPr lang="tr-TR" sz="2400" dirty="0" err="1">
                <a:solidFill>
                  <a:srgbClr val="000000"/>
                </a:solidFill>
              </a:rPr>
              <a:t>Non-woven</a:t>
            </a:r>
            <a:r>
              <a:rPr lang="tr-TR" sz="2400" dirty="0">
                <a:solidFill>
                  <a:srgbClr val="000000"/>
                </a:solidFill>
              </a:rPr>
              <a:t>)-SMS (</a:t>
            </a:r>
            <a:r>
              <a:rPr lang="tr-TR" sz="2400" dirty="0" err="1">
                <a:solidFill>
                  <a:srgbClr val="000000"/>
                </a:solidFill>
              </a:rPr>
              <a:t>Spunbond-Meltblown-Spunbond</a:t>
            </a:r>
            <a:r>
              <a:rPr lang="tr-TR" sz="2400" dirty="0">
                <a:solidFill>
                  <a:srgbClr val="000000"/>
                </a:solidFill>
              </a:rPr>
              <a:t>) kompozitler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Sterilizasyon ruloları ve poşetleri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Poliolefin/Polietilen ruloları ve poşetleri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Cerrahi Konteyner sistemleri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r-TR" altLang="tr-TR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2F8BD4E-B58F-FE30-6041-1C4186842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F51CE4D-1EDF-3A02-0A7A-235994C3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952A61F-EB50-FC0E-DC7C-507CA5E3E6C9}"/>
              </a:ext>
            </a:extLst>
          </p:cNvPr>
          <p:cNvSpPr txBox="1"/>
          <p:nvPr/>
        </p:nvSpPr>
        <p:spPr>
          <a:xfrm>
            <a:off x="1329267" y="1955799"/>
            <a:ext cx="5757333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/>
              <a:t>Paketleme Malzemesi Seçenekleri</a:t>
            </a:r>
          </a:p>
        </p:txBody>
      </p:sp>
    </p:spTree>
    <p:extLst>
      <p:ext uri="{BB962C8B-B14F-4D97-AF65-F5344CB8AC3E}">
        <p14:creationId xmlns:p14="http://schemas.microsoft.com/office/powerpoint/2010/main" val="2954039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22D48-0650-8ECE-1C7B-0959C778A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1D7D6747-D102-E9DF-9917-463796475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0" y="2187272"/>
            <a:ext cx="3529440" cy="3788195"/>
          </a:xfrm>
          <a:prstGeom prst="rect">
            <a:avLst/>
          </a:prstGeom>
        </p:spPr>
      </p:pic>
      <p:pic>
        <p:nvPicPr>
          <p:cNvPr id="4" name="Resim 2">
            <a:extLst>
              <a:ext uri="{FF2B5EF4-FFF2-40B4-BE49-F238E27FC236}">
                <a16:creationId xmlns:a16="http://schemas.microsoft.com/office/drawing/2014/main" id="{7C25C52C-4438-0830-105F-AA5F3DA2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44D55-03BF-B05D-6A67-54207EAE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4" y="594334"/>
            <a:ext cx="9821009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>
                <a:solidFill>
                  <a:schemeClr val="accent2"/>
                </a:solidFill>
              </a:rPr>
            </a:br>
            <a:r>
              <a:rPr lang="tr-TR" sz="4900" b="1" dirty="0">
                <a:solidFill>
                  <a:srgbClr val="5E67A0"/>
                </a:solidFill>
                <a:latin typeface="+mn-lt"/>
              </a:rPr>
              <a:t>Paketleme: Sterilitenin Koruyucu Kalkanı</a:t>
            </a:r>
            <a:endParaRPr lang="en-GB" sz="49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7AB502E-9C06-2566-2D28-DEBA13A17652}"/>
              </a:ext>
            </a:extLst>
          </p:cNvPr>
          <p:cNvSpPr txBox="1"/>
          <p:nvPr/>
        </p:nvSpPr>
        <p:spPr>
          <a:xfrm>
            <a:off x="1090243" y="1772404"/>
            <a:ext cx="859008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400" b="1" dirty="0">
                <a:solidFill>
                  <a:srgbClr val="666DA4"/>
                </a:solidFill>
              </a:rPr>
              <a:t>Amaç:</a:t>
            </a:r>
            <a:r>
              <a:rPr lang="tr-TR" sz="2400" dirty="0">
                <a:solidFill>
                  <a:srgbClr val="666DA4"/>
                </a:solidFill>
              </a:rPr>
              <a:t> </a:t>
            </a:r>
            <a:r>
              <a:rPr lang="tr-TR" sz="2400" dirty="0">
                <a:solidFill>
                  <a:srgbClr val="000000"/>
                </a:solidFill>
              </a:rPr>
              <a:t>Sterilize edilen aletin, kullanılacağı ana kadar yeniden kirlenmesini (kontaminasyon) önlemektir</a:t>
            </a:r>
          </a:p>
          <a:p>
            <a:pPr lvl="0"/>
            <a:r>
              <a:rPr lang="tr-TR" sz="2400" b="1" dirty="0">
                <a:solidFill>
                  <a:srgbClr val="666DA4"/>
                </a:solidFill>
              </a:rPr>
              <a:t>Paket Malzemesinin Özellikleri:</a:t>
            </a:r>
            <a:r>
              <a:rPr lang="tr-TR" sz="2400" dirty="0">
                <a:solidFill>
                  <a:srgbClr val="666DA4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solidFill>
                  <a:srgbClr val="000000"/>
                </a:solidFill>
              </a:rPr>
              <a:t>Sterilizan</a:t>
            </a:r>
            <a:r>
              <a:rPr lang="tr-TR" sz="2400" dirty="0">
                <a:solidFill>
                  <a:srgbClr val="000000"/>
                </a:solidFill>
              </a:rPr>
              <a:t> ajanın (</a:t>
            </a:r>
            <a:r>
              <a:rPr lang="tr-TR" sz="2400" dirty="0" err="1">
                <a:solidFill>
                  <a:srgbClr val="000000"/>
                </a:solidFill>
              </a:rPr>
              <a:t>örn</a:t>
            </a:r>
            <a:r>
              <a:rPr lang="tr-TR" sz="2400" dirty="0">
                <a:solidFill>
                  <a:srgbClr val="000000"/>
                </a:solidFill>
              </a:rPr>
              <a:t>. buhar, gaz) içeri girmesine izin vermeli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Mikroorganizmaların içeri girmesini engellemeli (mikrobiyal bariyer)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Kullanılan sterilizasyon yöntemine uyumlu olmalı</a:t>
            </a:r>
          </a:p>
          <a:p>
            <a:pPr lvl="0"/>
            <a:r>
              <a:rPr lang="tr-TR" sz="2400" b="1" dirty="0">
                <a:solidFill>
                  <a:srgbClr val="666DA4"/>
                </a:solidFill>
              </a:rPr>
              <a:t>Paketleme Yöntemleri:</a:t>
            </a:r>
            <a:r>
              <a:rPr lang="tr-TR" sz="2400" dirty="0">
                <a:solidFill>
                  <a:srgbClr val="666DA4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Tekstil örtüler (Bohça), kağıt/plastik poşetler, konteyner sistemleri kullanılır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Her paketin içine mutlaka uygun kimyasal indikatör konulmalıdır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r-TR" altLang="tr-TR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F12268D-61BE-4834-D60B-64564DDEF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8C26A11-6598-BD82-0431-CFCB6C357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9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14EA-C896-592B-74DB-1D9D82F8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7299DB90-E150-450C-AACB-BF3D475EC3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61BAB-3205-C02F-4A41-00302ECEF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09" y="70147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900" b="1" dirty="0">
                <a:solidFill>
                  <a:srgbClr val="5E67A0"/>
                </a:solidFill>
                <a:latin typeface="+mn-lt"/>
              </a:rPr>
              <a:t> Etiketleme</a:t>
            </a:r>
            <a:endParaRPr lang="en-GB" sz="49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49FA92E-981A-2DF3-6326-6FED4C0664AE}"/>
              </a:ext>
            </a:extLst>
          </p:cNvPr>
          <p:cNvSpPr txBox="1"/>
          <p:nvPr/>
        </p:nvSpPr>
        <p:spPr>
          <a:xfrm>
            <a:off x="1117471" y="2248550"/>
            <a:ext cx="70561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000000"/>
                </a:solidFill>
              </a:rPr>
              <a:t>Her paket üzerinde aşağıdaki bilgiler mutlaka bulunmalıdır: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Paketin içeriği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Sterilizasyon ve son kullanma tarihi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Sterilizatör ve çevrim numarası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Paketi hazırlayan personelin kodu/bilgisi</a:t>
            </a:r>
          </a:p>
          <a:p>
            <a:pPr lvl="0"/>
            <a:endParaRPr lang="tr-TR" altLang="tr-TR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9AB4120-9F62-63A5-4E5A-2586E5CD4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85D84A-6069-0DD2-78D5-B2DE106CC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31BB4E6-78C0-C1BC-63E0-E68D8AA4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739" y="1885950"/>
            <a:ext cx="4962525" cy="40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4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064FC-3648-9687-609F-8EBEFB226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86BA861A-F788-B873-39FD-D1E6C6EE4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587" y="1737698"/>
            <a:ext cx="10058400" cy="3566160"/>
          </a:xfrm>
          <a:solidFill>
            <a:srgbClr val="666DA4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STERİLİZASYON YÖNTEMLERİ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15C3627-B22F-170F-1B60-1095846C5D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9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F8C8-F9AA-F6D8-9259-82BE1542B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E9BA18B8-B99B-13EE-7AC5-1ACFDD3158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7909C-4AA5-A08E-4F21-5456C4C3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594" y="59606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5300" dirty="0"/>
            </a:br>
            <a:r>
              <a:rPr lang="tr-TR" sz="5300" b="1" dirty="0">
                <a:solidFill>
                  <a:schemeClr val="accent2"/>
                </a:solidFill>
                <a:latin typeface="+mn-lt"/>
              </a:rPr>
              <a:t>Yüksek Sıcaklık Sterilizasyonu: </a:t>
            </a: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4000" b="1" dirty="0">
                <a:solidFill>
                  <a:schemeClr val="accent2"/>
                </a:solidFill>
                <a:latin typeface="+mn-lt"/>
              </a:rPr>
              <a:t>Basınçlı Buhar (Otoklav)</a:t>
            </a: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F60EA77-6911-76DB-FF8D-8999B8515A66}"/>
              </a:ext>
            </a:extLst>
          </p:cNvPr>
          <p:cNvSpPr txBox="1"/>
          <p:nvPr/>
        </p:nvSpPr>
        <p:spPr>
          <a:xfrm>
            <a:off x="975960" y="1875810"/>
            <a:ext cx="705611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Isıya dayanıklı aletler için </a:t>
            </a: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ilk tercih edilmesi gereken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, en güvenilir, en ekonomik ve en etkili yöntemdir.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666DA4"/>
                </a:solidFill>
              </a:rPr>
              <a:t>Etki Mekanizması:</a:t>
            </a:r>
            <a:r>
              <a:rPr lang="tr-TR" sz="2000" dirty="0">
                <a:solidFill>
                  <a:srgbClr val="666DA4"/>
                </a:solidFill>
              </a:rPr>
              <a:t>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Basınç altındaki doymuş buhar ile mikroorganizmaların proteinlerini geri döndürülemez şekilde bozar (denatürasyon)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666DA4"/>
                </a:solidFill>
              </a:rPr>
              <a:t>Temel Parametreler: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 Buhar, Sıcaklık, Basınç ve </a:t>
            </a:r>
            <a:r>
              <a:rPr lang="tr-TR" sz="2000" dirty="0" err="1">
                <a:solidFill>
                  <a:schemeClr val="bg2">
                    <a:lumMod val="10000"/>
                  </a:schemeClr>
                </a:solidFill>
              </a:rPr>
              <a:t>Süre'dir</a:t>
            </a:r>
            <a:endParaRPr lang="tr-TR" sz="2000" dirty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666DA4"/>
                </a:solidFill>
              </a:rPr>
              <a:t>Yaygın Programlar:</a:t>
            </a:r>
            <a:r>
              <a:rPr lang="tr-TR" sz="2000" dirty="0">
                <a:solidFill>
                  <a:srgbClr val="666DA4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Ön Vakumlu Otoklav: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 134°C'de 3-4 dakika (</a:t>
            </a:r>
            <a:r>
              <a:rPr lang="tr-TR" sz="2000" dirty="0" err="1">
                <a:solidFill>
                  <a:schemeClr val="bg2">
                    <a:lumMod val="10000"/>
                  </a:schemeClr>
                </a:solidFill>
              </a:rPr>
              <a:t>Lümenli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 ve karmaşık aletler için idealdir)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Yer Çekimli Otoklav: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 121°C'de 20-30 dakika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666DA4"/>
                </a:solidFill>
              </a:rPr>
              <a:t>Anlık (Flash) Sterilizasyon:</a:t>
            </a:r>
            <a:r>
              <a:rPr lang="tr-TR" sz="2000" dirty="0">
                <a:solidFill>
                  <a:srgbClr val="666DA4"/>
                </a:solidFill>
              </a:rPr>
              <a:t>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Sadece acil durumlarda (ameliyat sırasında düşen ve yedeği olmayan aletler için) kullanılmalı, rutin bir yöntem olarak kabul edilmemelidir</a:t>
            </a:r>
          </a:p>
          <a:p>
            <a:pPr lvl="0"/>
            <a:endParaRPr lang="tr-TR" altLang="tr-TR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86B9E41-EAC3-6DFE-00B4-46774465D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0E09BA6-E4B3-D1F5-7923-46F899BE5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Otoklav Cihazı Tamiri - Biyokal Kalibrasyon">
            <a:extLst>
              <a:ext uri="{FF2B5EF4-FFF2-40B4-BE49-F238E27FC236}">
                <a16:creationId xmlns:a16="http://schemas.microsoft.com/office/drawing/2014/main" id="{3D9F1EB2-6354-A419-553C-ECABD917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30" y="1737360"/>
            <a:ext cx="4241409" cy="424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9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A6341-41F4-075B-939A-E73E512BA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97140ACD-C929-9B3F-48B8-4E1899C2E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3F922-B785-E9A2-F2F9-CA932052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2" y="59606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dirty="0"/>
            </a:b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E3F9C46-95FF-B282-3C4D-2070041D83EA}"/>
              </a:ext>
            </a:extLst>
          </p:cNvPr>
          <p:cNvSpPr txBox="1"/>
          <p:nvPr/>
        </p:nvSpPr>
        <p:spPr>
          <a:xfrm>
            <a:off x="1121704" y="1033152"/>
            <a:ext cx="7826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3600" b="1" dirty="0">
                <a:solidFill>
                  <a:schemeClr val="accent2"/>
                </a:solidFill>
              </a:rPr>
              <a:t>Düşük Sıcaklık Sterilizasyon Yöntemleri</a:t>
            </a:r>
            <a:endParaRPr lang="tr-TR" altLang="tr-TR" sz="4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5265787-0998-8ACE-9CA0-A297FF2A8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C8854A3-6EBA-F4B9-12DF-11F08FD60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E1BE488-8CFC-5716-13A4-5DDB19DCDBDC}"/>
              </a:ext>
            </a:extLst>
          </p:cNvPr>
          <p:cNvSpPr txBox="1"/>
          <p:nvPr/>
        </p:nvSpPr>
        <p:spPr>
          <a:xfrm>
            <a:off x="1121704" y="1998925"/>
            <a:ext cx="6096000" cy="3889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tr-TR" sz="36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Etilen Oksit (EO)</a:t>
            </a:r>
            <a:endParaRPr lang="tr-TR" sz="3600" kern="100" dirty="0">
              <a:solidFill>
                <a:srgbClr val="666DA4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tr-TR" sz="2000" dirty="0">
                <a:solidFill>
                  <a:srgbClr val="000000"/>
                </a:solidFill>
              </a:rPr>
              <a:t>Etilen oksit gazı, mikroorganizmaların DNA ve protein yapılarını alkilasyon yoluyla bozarak öldürür. </a:t>
            </a:r>
            <a:r>
              <a:rPr lang="tr-TR" sz="20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Isıya ve neme duyarlı aletler (</a:t>
            </a:r>
            <a:r>
              <a:rPr lang="tr-TR" sz="2000" kern="1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örn</a:t>
            </a:r>
            <a:r>
              <a:rPr lang="tr-TR" sz="20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 bazı endoskoplar, plastikler, elektrikli aletler) için kullanılır.</a:t>
            </a:r>
            <a:endParaRPr lang="tr-TR" sz="20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Avantajı:</a:t>
            </a:r>
            <a:r>
              <a:rPr lang="tr-TR" sz="2000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rgbClr val="000000"/>
                </a:solidFill>
              </a:rPr>
              <a:t>Isıya ve neme duyarlı tıbbi cihazlar</a:t>
            </a:r>
            <a:r>
              <a:rPr lang="tr-TR" sz="2000" dirty="0">
                <a:solidFill>
                  <a:srgbClr val="000000"/>
                </a:solidFill>
              </a:rPr>
              <a:t> için uygundur. Geniş materyal uyumluluğu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Dezavantajı:</a:t>
            </a:r>
            <a:r>
              <a:rPr lang="tr-TR" sz="20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Toksik, kanserojen ve yanıcıdır.</a:t>
            </a:r>
            <a:r>
              <a:rPr lang="tr-TR" sz="20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Çalışan ve çevre güvenliği için özel odalar ve havalandırma sistemleri gerektirir. İşlem süresi çok uzundur</a:t>
            </a:r>
          </a:p>
        </p:txBody>
      </p:sp>
      <p:pic>
        <p:nvPicPr>
          <p:cNvPr id="2050" name="Picture 2" descr="Etilen Oksit Sterilizasyon Validasyonu – AYALAB">
            <a:extLst>
              <a:ext uri="{FF2B5EF4-FFF2-40B4-BE49-F238E27FC236}">
                <a16:creationId xmlns:a16="http://schemas.microsoft.com/office/drawing/2014/main" id="{6C74E257-184C-1AE1-51FD-03124000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06" y="2978158"/>
            <a:ext cx="3944823" cy="263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90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854" y="2220298"/>
            <a:ext cx="10924800" cy="2698835"/>
          </a:xfrm>
          <a:solidFill>
            <a:srgbClr val="666DA4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TIBBİ CİHAZLAR VE ENFEKSİYON RİSKİ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571A4E9-E17E-3934-CD02-F7289265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1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9B7DD-2AEB-9ADA-E0F3-CF5F44B12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C662E117-B7C9-9F4D-61ED-6880AD2D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B0935-7609-0F3A-64C1-B0340C65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2" y="59606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dirty="0"/>
            </a:b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D97C0B9-A4F6-B817-FE61-4270E51AB1FB}"/>
              </a:ext>
            </a:extLst>
          </p:cNvPr>
          <p:cNvSpPr txBox="1"/>
          <p:nvPr/>
        </p:nvSpPr>
        <p:spPr>
          <a:xfrm>
            <a:off x="1016532" y="452285"/>
            <a:ext cx="8500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4000" b="1" dirty="0">
                <a:solidFill>
                  <a:schemeClr val="accent2"/>
                </a:solidFill>
              </a:rPr>
              <a:t>Düşük Sıcaklık Sterilizasyon Yöntemleri</a:t>
            </a:r>
            <a:endParaRPr lang="tr-TR" altLang="tr-TR" sz="4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474627D-A295-A57A-9412-BE98E1B20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FB23966-C5E0-4799-B3EC-FCC2983E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9557871-A315-0265-BEE6-810B7AF56538}"/>
              </a:ext>
            </a:extLst>
          </p:cNvPr>
          <p:cNvSpPr txBox="1"/>
          <p:nvPr/>
        </p:nvSpPr>
        <p:spPr>
          <a:xfrm>
            <a:off x="846666" y="1775726"/>
            <a:ext cx="7629119" cy="3889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tr-TR" sz="36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Hidrojen Peroksit (H₂O₂) Gaz Plazma</a:t>
            </a:r>
            <a:endParaRPr lang="tr-TR" sz="3600" kern="100" dirty="0">
              <a:solidFill>
                <a:srgbClr val="666DA4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tr-TR" sz="2000" dirty="0">
                <a:solidFill>
                  <a:srgbClr val="000000"/>
                </a:solidFill>
              </a:rPr>
              <a:t>Hidrojen peroksit </a:t>
            </a:r>
            <a:r>
              <a:rPr lang="tr-TR" sz="2000" b="1" dirty="0">
                <a:solidFill>
                  <a:srgbClr val="000000"/>
                </a:solidFill>
              </a:rPr>
              <a:t>buharı vakum altında radyo frekans enerjisi </a:t>
            </a:r>
            <a:r>
              <a:rPr lang="tr-TR" sz="2000" dirty="0">
                <a:solidFill>
                  <a:srgbClr val="000000"/>
                </a:solidFill>
              </a:rPr>
              <a:t>ile plazma durumuna dönüştürülür. Ortaya çıkan serbest radikaller mikroorganizmaları inaktive eder. Optik cihazlar, endoskoplar, motorlu sistemler, bazı plastik ve elektronik cihazlarda kullanılır</a:t>
            </a:r>
            <a:endParaRPr lang="tr-TR" sz="20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Avantajı:</a:t>
            </a:r>
            <a:r>
              <a:rPr lang="tr-TR" sz="2000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Kısa işlem süresi, toksik atık bırakmaz (su buharı ve oksijene ayrışır), ısıya duyarlı tıbbi cihazlar için uygun. Çoğu metal, cam, silikon, plastik malzeme ile uyumludur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Dezavantajı:</a:t>
            </a:r>
            <a:r>
              <a:rPr lang="tr-TR" sz="2000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0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Selüloz içeren malzemelerle (kağıt, pamuklu tekstil) uyumsuzdur. Dar ve uzun </a:t>
            </a:r>
            <a:r>
              <a:rPr lang="tr-TR" sz="2000" kern="1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lümenli</a:t>
            </a:r>
            <a:r>
              <a:rPr lang="tr-TR" sz="20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aletlerde etkinliği sınırlı olabilir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EF6E924-1718-7CED-D3AA-755E7EDC3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1" r="28001"/>
          <a:stretch/>
        </p:blipFill>
        <p:spPr>
          <a:xfrm>
            <a:off x="8642838" y="1923612"/>
            <a:ext cx="2831124" cy="435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5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0A24F-2FE9-941C-20AC-ACC69AEC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7DDE5A57-5F83-41F9-C9C6-E1D751D56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950B-2CD8-EA3A-7767-5FA80530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2" y="59606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dirty="0"/>
            </a:b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34040D9-E15E-2C75-A92D-8FE5D79A986C}"/>
              </a:ext>
            </a:extLst>
          </p:cNvPr>
          <p:cNvSpPr txBox="1"/>
          <p:nvPr/>
        </p:nvSpPr>
        <p:spPr>
          <a:xfrm>
            <a:off x="1016532" y="452285"/>
            <a:ext cx="8500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4000" b="1" dirty="0">
                <a:solidFill>
                  <a:schemeClr val="accent2"/>
                </a:solidFill>
              </a:rPr>
              <a:t>Düşük Sıcaklık Sterilizasyon Yöntemleri</a:t>
            </a:r>
            <a:endParaRPr lang="tr-TR" altLang="tr-TR" sz="4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9D1B5D3-A22C-CC81-8CEF-EB98A16BF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C32E6C2-69F5-4042-FDB6-8D0035C4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5EEA299-555C-68CC-B21B-DFD0A7C85436}"/>
              </a:ext>
            </a:extLst>
          </p:cNvPr>
          <p:cNvSpPr txBox="1"/>
          <p:nvPr/>
        </p:nvSpPr>
        <p:spPr>
          <a:xfrm>
            <a:off x="843082" y="1631950"/>
            <a:ext cx="9052943" cy="47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tr-TR" sz="36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Düşük Sıcaklıkta Buhar ve Formaldehit (LTSF) Sterilizasyonu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tr-TR" sz="2000" b="1" dirty="0">
                <a:solidFill>
                  <a:srgbClr val="666DA4"/>
                </a:solidFill>
              </a:rPr>
              <a:t>Avantajı: </a:t>
            </a:r>
            <a:r>
              <a:rPr lang="tr-TR" sz="2000" dirty="0">
                <a:solidFill>
                  <a:srgbClr val="000000"/>
                </a:solidFill>
              </a:rPr>
              <a:t>Düşük atmosfer basıncı ve </a:t>
            </a:r>
            <a:r>
              <a:rPr lang="tr-TR" sz="2000" b="1" dirty="0">
                <a:solidFill>
                  <a:srgbClr val="000000"/>
                </a:solidFill>
              </a:rPr>
              <a:t>50-80°C gibi düşük sıcaklıklarda</a:t>
            </a:r>
            <a:r>
              <a:rPr lang="tr-TR" sz="2000" dirty="0">
                <a:solidFill>
                  <a:srgbClr val="000000"/>
                </a:solidFill>
              </a:rPr>
              <a:t>, doygun buhar ve toksik bir gaz olan </a:t>
            </a:r>
            <a:r>
              <a:rPr lang="tr-TR" sz="2000" b="1" dirty="0">
                <a:solidFill>
                  <a:srgbClr val="000000"/>
                </a:solidFill>
              </a:rPr>
              <a:t>formaldehitin sinerjik etkisiyle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b="1" dirty="0">
                <a:solidFill>
                  <a:srgbClr val="000000"/>
                </a:solidFill>
              </a:rPr>
              <a:t>ısıya dayanıksız tıbbi malzemelerin</a:t>
            </a:r>
            <a:r>
              <a:rPr lang="tr-TR" sz="2000" dirty="0">
                <a:solidFill>
                  <a:srgbClr val="000000"/>
                </a:solidFill>
              </a:rPr>
              <a:t> sterilizasyonu için ideal. Ek havalandırmaya gerek kalmadan sterilize edilmiş malzemeler derhal kullanıma hazır hale gelir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tr-TR" sz="2000" b="1" dirty="0">
                <a:solidFill>
                  <a:srgbClr val="666DA4"/>
                </a:solidFill>
              </a:rPr>
              <a:t>Dezavantajı: </a:t>
            </a:r>
            <a:r>
              <a:rPr lang="tr-TR" sz="2000" b="1" dirty="0">
                <a:solidFill>
                  <a:srgbClr val="000000"/>
                </a:solidFill>
              </a:rPr>
              <a:t>Formaldehit, </a:t>
            </a:r>
            <a:r>
              <a:rPr lang="tr-TR" sz="2000" dirty="0">
                <a:solidFill>
                  <a:srgbClr val="000000"/>
                </a:solidFill>
              </a:rPr>
              <a:t>Suda yüksek oranda çözünen, renksiz, yanıcı ve toksik bir gazdır. </a:t>
            </a:r>
            <a:r>
              <a:rPr lang="tr-TR" sz="2000" b="1" dirty="0">
                <a:solidFill>
                  <a:srgbClr val="000000"/>
                </a:solidFill>
              </a:rPr>
              <a:t>Ciltte irritasyon ve solunum problemlerine yol açabilir;</a:t>
            </a:r>
            <a:r>
              <a:rPr lang="tr-TR" sz="2000" dirty="0">
                <a:solidFill>
                  <a:srgbClr val="000000"/>
                </a:solidFill>
              </a:rPr>
              <a:t> bu nedenle çalışanların düzenli sağlık kontrolleri önemlidir. İşlem sonrası, malzemelerdeki formaldehit kalıntısı buhar ve hava ile tekrarlayan yıkamalarla etkin bir şekilde uzaklaştırılır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8D70343-C0CB-AADE-7C81-EA08F8D2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92" t="7165" r="32812" b="6866"/>
          <a:stretch>
            <a:fillRect/>
          </a:stretch>
        </p:blipFill>
        <p:spPr>
          <a:xfrm>
            <a:off x="9702799" y="2919047"/>
            <a:ext cx="2218615" cy="32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54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47CCA-6132-C566-6782-A3DD525AE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DD015EBB-FFAE-D2DB-5B03-ECC14A28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A50639-B551-30A3-1D99-9DF5376B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2" y="59606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dirty="0"/>
            </a:b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531E8FC-8403-3EA9-2444-EE1D9115246A}"/>
              </a:ext>
            </a:extLst>
          </p:cNvPr>
          <p:cNvSpPr txBox="1"/>
          <p:nvPr/>
        </p:nvSpPr>
        <p:spPr>
          <a:xfrm>
            <a:off x="881065" y="760062"/>
            <a:ext cx="8500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4000" b="1" dirty="0">
                <a:solidFill>
                  <a:schemeClr val="accent2"/>
                </a:solidFill>
              </a:rPr>
              <a:t>Düşük Sıcaklık Sterilizasyon Yöntemleri</a:t>
            </a:r>
            <a:endParaRPr lang="tr-TR" altLang="tr-TR" sz="4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4D13F3A-C2B8-95D1-E02A-3E945CF1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03A52D2-66D4-7861-0108-EB0C0331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879E420-50BC-340D-3941-65C697BD5210}"/>
              </a:ext>
            </a:extLst>
          </p:cNvPr>
          <p:cNvSpPr txBox="1"/>
          <p:nvPr/>
        </p:nvSpPr>
        <p:spPr>
          <a:xfrm>
            <a:off x="881065" y="2069816"/>
            <a:ext cx="9437522" cy="267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i-FI" sz="36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Hidrojen Peroksit - Ozon Sterilizasyon Yöntemi</a:t>
            </a:r>
            <a:r>
              <a:rPr lang="tr-TR" sz="3600" b="1" kern="100" dirty="0">
                <a:solidFill>
                  <a:srgbClr val="666DA4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tr-TR" sz="36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666DA4"/>
                </a:solidFill>
              </a:rPr>
              <a:t>Etki Mekanizması:</a:t>
            </a:r>
            <a:r>
              <a:rPr lang="tr-TR" sz="2000" dirty="0">
                <a:solidFill>
                  <a:srgbClr val="666DA4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Ozon (O</a:t>
            </a:r>
            <a:r>
              <a:rPr lang="tr-TR" sz="2000" baseline="-25000" dirty="0">
                <a:solidFill>
                  <a:srgbClr val="000000"/>
                </a:solidFill>
              </a:rPr>
              <a:t>3</a:t>
            </a:r>
            <a:r>
              <a:rPr lang="tr-TR" sz="2000" dirty="0">
                <a:solidFill>
                  <a:srgbClr val="000000"/>
                </a:solidFill>
              </a:rPr>
              <a:t>​) gazı, güçlü bir oksidan olarak mikroorganizmaların hücre duvarlarına zarar verir ve DNA'larını bozar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666DA4"/>
                </a:solidFill>
              </a:rPr>
              <a:t>Avantajları:</a:t>
            </a:r>
            <a:r>
              <a:rPr lang="tr-TR" sz="2000" dirty="0">
                <a:solidFill>
                  <a:srgbClr val="666DA4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Hızlı, toksik kalıntı bırakmaz (oksijene dönüşür), ısıya ve neme duyarlı malzemeler için uygundur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666DA4"/>
                </a:solidFill>
              </a:rPr>
              <a:t>Dezavantajları</a:t>
            </a:r>
            <a:r>
              <a:rPr lang="tr-TR" sz="2000" dirty="0">
                <a:solidFill>
                  <a:srgbClr val="666DA4"/>
                </a:solidFill>
              </a:rPr>
              <a:t>: </a:t>
            </a:r>
            <a:r>
              <a:rPr lang="tr-TR" sz="2000" dirty="0">
                <a:solidFill>
                  <a:srgbClr val="000000"/>
                </a:solidFill>
              </a:rPr>
              <a:t>Kauçuk, poliüretan, lateks, çinko, kalay, bakır, pamuklu dokuma ve selüloz içeren malzemeler steril </a:t>
            </a:r>
            <a:r>
              <a:rPr lang="tr-TR" sz="2000" dirty="0" err="1">
                <a:solidFill>
                  <a:srgbClr val="000000"/>
                </a:solidFill>
              </a:rPr>
              <a:t>edilemez.Lümen</a:t>
            </a:r>
            <a:r>
              <a:rPr lang="tr-TR" sz="2000" dirty="0">
                <a:solidFill>
                  <a:srgbClr val="000000"/>
                </a:solidFill>
              </a:rPr>
              <a:t> sınırlaması bulunabilir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9EF3116-CD28-4AE4-5B22-E45C7376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26" r="37571"/>
          <a:stretch>
            <a:fillRect/>
          </a:stretch>
        </p:blipFill>
        <p:spPr>
          <a:xfrm>
            <a:off x="10135774" y="1964211"/>
            <a:ext cx="2056225" cy="392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21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3F6637-56FD-4393-D524-B5181D63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09521"/>
            <a:ext cx="9549501" cy="1014984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accent2"/>
                </a:solidFill>
                <a:latin typeface="+mn-lt"/>
              </a:rPr>
              <a:t>Gama Radyasyonu (Işınlama) ile Sterilizasyon</a:t>
            </a:r>
            <a:endParaRPr lang="tr-TR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D65D99A-512D-C8A1-A980-AF631286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7E6F-803A-4873-8B0D-47E1394C1303}" type="datetime1">
              <a:rPr lang="tr-TR" smtClean="0"/>
              <a:t>26.06.2025</a:t>
            </a:fld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20B0641-F119-9092-176E-0FE86548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5C58-D9DF-4785-A057-6D3F51529437}" type="slidenum">
              <a:rPr lang="tr-TR" smtClean="0"/>
              <a:t>33</a:t>
            </a:fld>
            <a:endParaRPr lang="tr-TR"/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36BC05C9-FCB8-476C-A64A-8866B1293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192562" y="325897"/>
            <a:ext cx="2039841" cy="1382232"/>
          </a:xfrm>
          <a:prstGeom prst="rect">
            <a:avLst/>
          </a:prstGeom>
        </p:spPr>
      </p:pic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1097280" y="1845734"/>
            <a:ext cx="7668651" cy="4023360"/>
          </a:xfrm>
        </p:spPr>
        <p:txBody>
          <a:bodyPr>
            <a:normAutofit/>
          </a:bodyPr>
          <a:lstStyle/>
          <a:p>
            <a:pPr lvl="0"/>
            <a:r>
              <a:rPr lang="tr-TR" b="1" dirty="0">
                <a:solidFill>
                  <a:srgbClr val="666DA4"/>
                </a:solidFill>
              </a:rPr>
              <a:t>Etki Mekanizması:</a:t>
            </a:r>
            <a:r>
              <a:rPr lang="tr-TR" dirty="0">
                <a:solidFill>
                  <a:srgbClr val="666DA4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Yüksek enerjili gama ışınları, mikroorganizmaların </a:t>
            </a:r>
            <a:r>
              <a:rPr lang="tr-TR" b="1" dirty="0">
                <a:solidFill>
                  <a:srgbClr val="000000"/>
                </a:solidFill>
              </a:rPr>
              <a:t>DNA'sında kalıcı hasar oluşturarak ve serbest radikaller </a:t>
            </a:r>
            <a:r>
              <a:rPr lang="tr-TR" dirty="0">
                <a:solidFill>
                  <a:srgbClr val="000000"/>
                </a:solidFill>
              </a:rPr>
              <a:t>üreterek öldürür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tr-TR" b="1" dirty="0">
                <a:solidFill>
                  <a:srgbClr val="666DA4"/>
                </a:solidFill>
              </a:rPr>
              <a:t>Avantajları:</a:t>
            </a:r>
            <a:r>
              <a:rPr lang="tr-TR" dirty="0">
                <a:solidFill>
                  <a:srgbClr val="666DA4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Yüksek </a:t>
            </a:r>
            <a:r>
              <a:rPr lang="tr-TR" dirty="0" err="1">
                <a:solidFill>
                  <a:srgbClr val="000000"/>
                </a:solidFill>
              </a:rPr>
              <a:t>penetrasyon</a:t>
            </a:r>
            <a:r>
              <a:rPr lang="tr-TR" dirty="0">
                <a:solidFill>
                  <a:srgbClr val="000000"/>
                </a:solidFill>
              </a:rPr>
              <a:t> gücü, çok geniş malzeme yelpazesi için uygun, işlem sonrası hemen kullanılabilir. </a:t>
            </a:r>
            <a:r>
              <a:rPr lang="tr-TR" b="1" dirty="0">
                <a:solidFill>
                  <a:srgbClr val="000000"/>
                </a:solidFill>
              </a:rPr>
              <a:t>Isıya duyarlı ürünler için idealdir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tr-TR" b="1" dirty="0">
                <a:solidFill>
                  <a:srgbClr val="000000"/>
                </a:solidFill>
              </a:rPr>
              <a:t>Genellikle endüstriyel boyutta (tek kullanımlık sarf malzemeleri, ilaçlar vb.) </a:t>
            </a:r>
            <a:r>
              <a:rPr lang="tr-TR" dirty="0">
                <a:solidFill>
                  <a:srgbClr val="000000"/>
                </a:solidFill>
              </a:rPr>
              <a:t>kullanılır</a:t>
            </a:r>
          </a:p>
          <a:p>
            <a:pPr lvl="0"/>
            <a:r>
              <a:rPr lang="tr-TR" b="1" dirty="0">
                <a:solidFill>
                  <a:srgbClr val="666DA4"/>
                </a:solidFill>
              </a:rPr>
              <a:t>Dezavantajları:</a:t>
            </a:r>
            <a:r>
              <a:rPr lang="tr-TR" dirty="0">
                <a:solidFill>
                  <a:srgbClr val="666DA4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Yüksek maliyetlidir, özel tesis gerektirir, bazı plastik türlerinde esneklik azalması veya kırılganlık yapabilir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tr-TR" b="1" dirty="0">
                <a:solidFill>
                  <a:srgbClr val="666DA4"/>
                </a:solidFill>
              </a:rPr>
              <a:t>Kullanım Alanları:</a:t>
            </a:r>
            <a:r>
              <a:rPr lang="tr-TR" dirty="0">
                <a:solidFill>
                  <a:srgbClr val="666DA4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Tek kullanımlık şırıngalar, </a:t>
            </a:r>
            <a:r>
              <a:rPr lang="tr-TR" dirty="0" err="1">
                <a:solidFill>
                  <a:srgbClr val="000000"/>
                </a:solidFill>
              </a:rPr>
              <a:t>kateterler</a:t>
            </a:r>
            <a:r>
              <a:rPr lang="tr-TR" dirty="0">
                <a:solidFill>
                  <a:srgbClr val="000000"/>
                </a:solidFill>
              </a:rPr>
              <a:t>, cerrahi iplikler, eldivenler, ilaçlar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731" y="2214562"/>
            <a:ext cx="2942521" cy="29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47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8C7EC-2149-C2BD-62F9-9B1F1C9AF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B5F553AE-E1DB-A901-BDA7-95546883F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2169498"/>
            <a:ext cx="10058400" cy="2351702"/>
          </a:xfrm>
          <a:solidFill>
            <a:srgbClr val="666DA4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YÜKSEK DÜZEY DEZENFEKSİYON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FE209CD-EA71-ADD1-438A-4F593492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8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DEEFF-1D9D-777B-063D-6655E2E3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B93FD92E-C052-5965-826B-F33289CF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358D103E-82A5-B438-8CBE-57CA3A236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C90B6C2-D17B-35E9-412F-659DC883C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Başlık 8">
            <a:extLst>
              <a:ext uri="{FF2B5EF4-FFF2-40B4-BE49-F238E27FC236}">
                <a16:creationId xmlns:a16="http://schemas.microsoft.com/office/drawing/2014/main" id="{78558F31-AA04-497F-6389-07BDE2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908" y="286603"/>
            <a:ext cx="9653172" cy="1450757"/>
          </a:xfrm>
        </p:spPr>
        <p:txBody>
          <a:bodyPr/>
          <a:lstStyle/>
          <a:p>
            <a:r>
              <a:rPr lang="tr-TR" b="1" dirty="0">
                <a:solidFill>
                  <a:srgbClr val="666DA4"/>
                </a:solidFill>
                <a:latin typeface="+mn-lt"/>
              </a:rPr>
              <a:t>Yüksek Düzey Dezenfeksiyon</a:t>
            </a: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23CAF81B-7B28-9909-2758-75800C12E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46296"/>
              </p:ext>
            </p:extLst>
          </p:nvPr>
        </p:nvGraphicFramePr>
        <p:xfrm>
          <a:off x="1125414" y="2373922"/>
          <a:ext cx="9647571" cy="3331692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2411893">
                  <a:extLst>
                    <a:ext uri="{9D8B030D-6E8A-4147-A177-3AD203B41FA5}">
                      <a16:colId xmlns:a16="http://schemas.microsoft.com/office/drawing/2014/main" val="207083642"/>
                    </a:ext>
                  </a:extLst>
                </a:gridCol>
                <a:gridCol w="1742735">
                  <a:extLst>
                    <a:ext uri="{9D8B030D-6E8A-4147-A177-3AD203B41FA5}">
                      <a16:colId xmlns:a16="http://schemas.microsoft.com/office/drawing/2014/main" val="2761922434"/>
                    </a:ext>
                  </a:extLst>
                </a:gridCol>
                <a:gridCol w="1851554">
                  <a:extLst>
                    <a:ext uri="{9D8B030D-6E8A-4147-A177-3AD203B41FA5}">
                      <a16:colId xmlns:a16="http://schemas.microsoft.com/office/drawing/2014/main" val="127494494"/>
                    </a:ext>
                  </a:extLst>
                </a:gridCol>
                <a:gridCol w="3641389">
                  <a:extLst>
                    <a:ext uri="{9D8B030D-6E8A-4147-A177-3AD203B41FA5}">
                      <a16:colId xmlns:a16="http://schemas.microsoft.com/office/drawing/2014/main" val="1869870097"/>
                    </a:ext>
                  </a:extLst>
                </a:gridCol>
              </a:tblGrid>
              <a:tr h="280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>
                          <a:effectLst/>
                        </a:rPr>
                        <a:t>Dezenfektan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Konsantrasyon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Süre / Sıcaklık (YDD)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>
                          <a:effectLst/>
                        </a:rPr>
                        <a:t>Avantaj / Dezavantaj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40708784"/>
                  </a:ext>
                </a:extLst>
              </a:tr>
              <a:tr h="890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 err="1">
                          <a:effectLst/>
                        </a:rPr>
                        <a:t>Gluteraldehit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≥%2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20-90 </a:t>
                      </a:r>
                      <a:r>
                        <a:rPr lang="tr-TR" sz="1600" kern="100" dirty="0" err="1">
                          <a:effectLst/>
                        </a:rPr>
                        <a:t>dk</a:t>
                      </a:r>
                      <a:r>
                        <a:rPr lang="tr-TR" sz="1600" kern="100" dirty="0">
                          <a:effectLst/>
                        </a:rPr>
                        <a:t> / 20-25°C 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Malzeme uyumu iyi, ancak solunum sistemi için tahriş edici, doku sabitleyici ve toksik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13729699"/>
                  </a:ext>
                </a:extLst>
              </a:tr>
              <a:tr h="890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 err="1">
                          <a:effectLst/>
                        </a:rPr>
                        <a:t>Orto-fitalaldehit</a:t>
                      </a:r>
                      <a:r>
                        <a:rPr lang="tr-TR" sz="1600" kern="100" dirty="0">
                          <a:effectLst/>
                        </a:rPr>
                        <a:t> (OPA)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>
                          <a:effectLst/>
                        </a:rPr>
                        <a:t>%0.55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5-12 dk / 20-25°C 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Hızlı, </a:t>
                      </a:r>
                      <a:r>
                        <a:rPr lang="tr-TR" sz="1600" kern="100" dirty="0" err="1">
                          <a:effectLst/>
                        </a:rPr>
                        <a:t>gluteraldehitten</a:t>
                      </a:r>
                      <a:r>
                        <a:rPr lang="tr-TR" sz="1600" kern="100" dirty="0">
                          <a:effectLst/>
                        </a:rPr>
                        <a:t> daha güvenli, ancak ciltte leke bırakabilir ve daha pahalıdır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68596012"/>
                  </a:ext>
                </a:extLst>
              </a:tr>
              <a:tr h="661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>
                          <a:effectLst/>
                        </a:rPr>
                        <a:t>Perasetik Asit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>
                          <a:effectLst/>
                        </a:rPr>
                        <a:t>%0.2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12 dk / 50-56°C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(Otomatik cihazda) 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Hızlı, çevre dostu atıklar oluşturur, ancak metaller için aşındırıcı olabilir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61272450"/>
                  </a:ext>
                </a:extLst>
              </a:tr>
              <a:tr h="597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>
                          <a:effectLst/>
                        </a:rPr>
                        <a:t>Hidrojen Peroksit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%7.5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>
                          <a:effectLst/>
                        </a:rPr>
                        <a:t>30 dk / 20°C 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00" dirty="0">
                          <a:effectLst/>
                        </a:rPr>
                        <a:t>Malzeme uyumu iyi, ancak göz için tahriş edicidir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05638151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6FCAEF29-3F5E-7AB4-C8F1-EB5D301F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29" y="1906684"/>
            <a:ext cx="8656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Steril edilemeyen yarı-kritik aletler (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örn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fleksibl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endoskoplar) için kullanılır</a:t>
            </a:r>
            <a:endParaRPr kumimoji="0" lang="tr-TR" altLang="tr-TR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26F4298-5B36-B8CC-FF9D-F7C0958E1666}"/>
              </a:ext>
            </a:extLst>
          </p:cNvPr>
          <p:cNvSpPr txBox="1"/>
          <p:nvPr/>
        </p:nvSpPr>
        <p:spPr>
          <a:xfrm>
            <a:off x="1125414" y="5734442"/>
            <a:ext cx="9736667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20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Yüksek Düzey Dezenfeksiyon işleminden önce </a:t>
            </a:r>
            <a:r>
              <a:rPr lang="tr-TR" sz="2000" b="1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mutlaka etkin bir manuel temizlik</a:t>
            </a:r>
            <a:r>
              <a:rPr lang="tr-TR" sz="20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yapılmalıdır</a:t>
            </a:r>
          </a:p>
        </p:txBody>
      </p:sp>
    </p:spTree>
    <p:extLst>
      <p:ext uri="{BB962C8B-B14F-4D97-AF65-F5344CB8AC3E}">
        <p14:creationId xmlns:p14="http://schemas.microsoft.com/office/powerpoint/2010/main" val="2075366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96EBC-A616-96F3-EC9F-BE96B28A6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E5ACBA62-CBB4-3B0F-C66C-CF32554E1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587" y="1737698"/>
            <a:ext cx="10058400" cy="3566160"/>
          </a:xfrm>
          <a:solidFill>
            <a:srgbClr val="636AA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dirty="0">
                <a:solidFill>
                  <a:schemeClr val="bg1"/>
                </a:solidFill>
                <a:latin typeface="+mn-lt"/>
              </a:rPr>
              <a:t>SÜREÇLERİN İZLENMESİ VE VALİDASYONU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47DF35-FFB0-A7A8-8A55-4230107ABB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05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5C0A2-6C31-BA2D-5602-F2B764DBC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AE7331AA-EE8A-30F7-F71F-280BE0E8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3AE32-41EA-6A78-1C77-672F3B88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2" y="59606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dirty="0"/>
            </a:b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6EB0FF3-1FEE-FD49-345D-9620A6F7EE9B}"/>
              </a:ext>
            </a:extLst>
          </p:cNvPr>
          <p:cNvSpPr txBox="1"/>
          <p:nvPr/>
        </p:nvSpPr>
        <p:spPr>
          <a:xfrm>
            <a:off x="1016532" y="856778"/>
            <a:ext cx="8500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4000" b="1" dirty="0">
                <a:solidFill>
                  <a:srgbClr val="666DA4"/>
                </a:solidFill>
              </a:rPr>
              <a:t>Süreçlerin İzlenmesi ve Validasyonu</a:t>
            </a:r>
            <a:endParaRPr lang="tr-TR" altLang="tr-TR" sz="4800" dirty="0">
              <a:solidFill>
                <a:srgbClr val="666DA4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50785EF-7E6B-C49E-CD3D-709AE9E9E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D55F291-70BA-772C-660D-95C201FA0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4C74356-A894-F287-AED4-131B9F7420BF}"/>
              </a:ext>
            </a:extLst>
          </p:cNvPr>
          <p:cNvSpPr txBox="1"/>
          <p:nvPr/>
        </p:nvSpPr>
        <p:spPr>
          <a:xfrm>
            <a:off x="1016532" y="1858800"/>
            <a:ext cx="95075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Validasyon,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bir sterilizasyon yönteminin önceden belirlenmiş sterilite güvence seviyelerini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(SAL) tutarlı bir şekilde karşıladığını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ve mikroorganizmaları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etkili bir şekilde yok ettiğini sistematik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 olarak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doğrulama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sürecidir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Rutin izleme,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validasyon süreci tamamlandıktan sonra, sterilizasyon işlemlerinin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belirlenen standartlara ve validasyon parametrelerine uygun şekilde devam ettiğini sürekli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olarak değerlendirme ve kontrol etme faaliyetleridir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Genellikle, sürecin ilk etkinliğini kanıtlamak için gerçekleştirilen kapsamlı bir test ve dokümantasyon faaliyetidir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2000" dirty="0"/>
          </a:p>
          <a:p>
            <a:pPr lv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4163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4981D-E38A-1840-3E01-5DE2A4310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5CCA132B-5FC7-7D0C-DBCE-7245EEF9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B6988-2E2A-1111-E10C-A873DDC9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2" y="596061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dirty="0"/>
            </a:b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AC90C0E-5005-E8B7-3F4E-C7E46365F63E}"/>
              </a:ext>
            </a:extLst>
          </p:cNvPr>
          <p:cNvSpPr txBox="1"/>
          <p:nvPr/>
        </p:nvSpPr>
        <p:spPr>
          <a:xfrm>
            <a:off x="1083288" y="899446"/>
            <a:ext cx="8500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4000" b="1" dirty="0">
                <a:solidFill>
                  <a:srgbClr val="666DA4"/>
                </a:solidFill>
              </a:rPr>
              <a:t>Sterilite Güvence Seviyesi (SAL) </a:t>
            </a:r>
            <a:endParaRPr lang="tr-TR" altLang="tr-TR" sz="4800" dirty="0">
              <a:solidFill>
                <a:srgbClr val="666DA4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BCC969-9B6D-D67A-599F-EEA468276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55D4BC4-E2E6-538D-D1E3-A1D56C0E1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664D2D4-26D3-7758-0212-7B800EFA63B2}"/>
              </a:ext>
            </a:extLst>
          </p:cNvPr>
          <p:cNvSpPr txBox="1"/>
          <p:nvPr/>
        </p:nvSpPr>
        <p:spPr>
          <a:xfrm>
            <a:off x="1008065" y="2290600"/>
            <a:ext cx="10438868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Sağlık sektöründe %100 steriliteye ulaşmanın mutlak anlamda mümkün olmadığı kabul edilmektedir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Sterilite Güvence Seviyesi (SAL) kavramı ortaya çıkmıştır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Tıbbi cihazlar için genel kabul gören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SAL değeri 10⁻⁶'</a:t>
            </a:r>
            <a:r>
              <a:rPr lang="tr-TR" sz="2400" b="1" dirty="0" err="1">
                <a:solidFill>
                  <a:schemeClr val="bg2">
                    <a:lumMod val="10000"/>
                  </a:schemeClr>
                </a:solidFill>
              </a:rPr>
              <a:t>dır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;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(sterilizasyon sonrası 1 milyonda 1 canlı mikroorganizma bulunma ihtimali anlamına gelir)</a:t>
            </a:r>
          </a:p>
          <a:p>
            <a:pPr lvl="1"/>
            <a:endParaRPr lang="tr-TR" b="1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Validasyon, sürecin </a:t>
            </a:r>
            <a:r>
              <a:rPr lang="tr-TR" sz="2400" u="sng" dirty="0">
                <a:solidFill>
                  <a:schemeClr val="bg2">
                    <a:lumMod val="10000"/>
                  </a:schemeClr>
                </a:solidFill>
              </a:rPr>
              <a:t>"doğru şeyi yaptığını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"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kanıtlarken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Rutin izleme sürecin </a:t>
            </a:r>
            <a:r>
              <a:rPr lang="tr-TR" sz="2400" u="sng" dirty="0">
                <a:solidFill>
                  <a:schemeClr val="bg2">
                    <a:lumMod val="10000"/>
                  </a:schemeClr>
                </a:solidFill>
              </a:rPr>
              <a:t>"doğru şeyi tutarlı bir şekilde yaptığını"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garanti altına alır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lv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6708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28C2-8EF2-B33A-BE11-7FB21A806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FA8EB897-7C9C-FFCB-A0EF-6D5D1A8B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56D93-1FB8-AFBA-ED13-06EEF942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32" y="1529822"/>
            <a:ext cx="8362789" cy="510645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r>
              <a:rPr lang="tr-TR" sz="4400" b="1" dirty="0">
                <a:solidFill>
                  <a:srgbClr val="666DA4"/>
                </a:solidFill>
              </a:rPr>
              <a:t>Sterilizasyon Güvencesi: Süreç Kontrolü</a:t>
            </a:r>
            <a:br>
              <a:rPr lang="tr-TR" sz="4400" b="1" dirty="0">
                <a:solidFill>
                  <a:srgbClr val="666DA4"/>
                </a:solidFill>
              </a:rPr>
            </a:br>
            <a:endParaRPr lang="en-GB" sz="4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D4C2A5-9E8A-FAF7-C86F-8CDDB8E2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26943FB-C1E7-04ED-B435-C56A7FBDD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85F1B26-AE94-9969-348B-736A4AE5F489}"/>
              </a:ext>
            </a:extLst>
          </p:cNvPr>
          <p:cNvSpPr txBox="1"/>
          <p:nvPr/>
        </p:nvSpPr>
        <p:spPr>
          <a:xfrm>
            <a:off x="702686" y="2220938"/>
            <a:ext cx="73598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666DA4"/>
                </a:solidFill>
              </a:rPr>
              <a:t>Fiziksel Kontrol:</a:t>
            </a:r>
            <a:r>
              <a:rPr lang="tr-TR" sz="2400" dirty="0">
                <a:solidFill>
                  <a:srgbClr val="666DA4"/>
                </a:solidFill>
              </a:rPr>
              <a:t>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Cihazın sıcaklık, basınç ve süre gibi parametrelerinin çıktılardan takip edilmesidir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666DA4"/>
                </a:solidFill>
              </a:rPr>
              <a:t>Kimyasal Kontrol:</a:t>
            </a:r>
            <a:r>
              <a:rPr lang="tr-TR" sz="2400" dirty="0">
                <a:solidFill>
                  <a:srgbClr val="666DA4"/>
                </a:solidFill>
              </a:rPr>
              <a:t>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Renk değiştiren indikatörlerdir. Süreçteki hataları tespit etmeye yararlar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2400" b="1" dirty="0" err="1">
                <a:solidFill>
                  <a:srgbClr val="666DA4"/>
                </a:solidFill>
              </a:rPr>
              <a:t>Bowie-Dick</a:t>
            </a:r>
            <a:r>
              <a:rPr lang="tr-TR" sz="2400" b="1" dirty="0">
                <a:solidFill>
                  <a:srgbClr val="666DA4"/>
                </a:solidFill>
              </a:rPr>
              <a:t> Testi:</a:t>
            </a:r>
            <a:r>
              <a:rPr lang="tr-TR" sz="2400" dirty="0">
                <a:solidFill>
                  <a:srgbClr val="666DA4"/>
                </a:solidFill>
              </a:rPr>
              <a:t> 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Ön vakumlu otoklavların hava tahliye performansını her gün test eder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666DA4"/>
                </a:solidFill>
              </a:rPr>
              <a:t>Biyolojik Kontrol: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 Sterilizasyonun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gerçek kanıtıdır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. İşleme en dayanıklı bakteri sporlarını içeren testlerdir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8B8783E-8177-D5AB-C1D2-AB5958C0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784" y="2398036"/>
            <a:ext cx="2815932" cy="25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0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9AB9D62E-0A48-D4C7-333A-4CA8C721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47820"/>
            <a:ext cx="2039841" cy="138223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81EBCEB-468A-5A5F-3249-C9EF945B895F}"/>
              </a:ext>
            </a:extLst>
          </p:cNvPr>
          <p:cNvSpPr txBox="1"/>
          <p:nvPr/>
        </p:nvSpPr>
        <p:spPr>
          <a:xfrm>
            <a:off x="4858304" y="270497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tr-TR" sz="2400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81AE6-75CF-A721-87EA-202CFB7E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Tıbbi Cihaz İlişkili Enfeksiyonlar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73755E3-3532-BD7D-D064-8FB4FBFBE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867" y="1875859"/>
            <a:ext cx="766429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tr-TR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Sağlık Hizmeti İlişkili Enfeksiyonlar (SHİE):</a:t>
            </a: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ABD'de her yıl yaklaşık 1.7 milyon vaka ve 99.000 ölümle sonuçlanmaktadır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Avrupa'da ise prevalansı %7.1 olup, yıllık yaklaşık 4 milyon vakaya denk gelmektedir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Tıbbi Cihazların Rolü:</a:t>
            </a: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Tıbbi cihazlar, hastane kaynaklı enfeksiyonların yaygın bir kaynağıdır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Tüm kan dolaşımı, idrar yolu ve </a:t>
            </a:r>
            <a:r>
              <a:rPr lang="tr-TR" altLang="tr-TR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pnömoni</a:t>
            </a: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ile ilişkili </a:t>
            </a:r>
            <a:r>
              <a:rPr lang="tr-TR" altLang="tr-TR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SHİE'lerin</a:t>
            </a: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%60 ila %80'inden sorumludur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Özellikle cerrahi aletler, endoskoplar, </a:t>
            </a:r>
            <a:r>
              <a:rPr lang="tr-TR" altLang="tr-TR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bronkoskoplar</a:t>
            </a:r>
            <a:r>
              <a:rPr lang="tr-TR" altLang="tr-TR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gibi yeniden kullanılabilir tıbbi cihazlar enfeksiyonlarla daha sık ilişkilidir</a:t>
            </a: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BC24C63-CE50-86A2-3B8A-C69B77A20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548" b="2"/>
          <a:stretch>
            <a:fillRect/>
          </a:stretch>
        </p:blipFill>
        <p:spPr>
          <a:xfrm>
            <a:off x="666382" y="2324031"/>
            <a:ext cx="3211352" cy="2796610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825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6DFEAE-2282-9225-11B3-0C695F26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409080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666DA4"/>
                </a:solidFill>
                <a:latin typeface="+mn-lt"/>
              </a:rPr>
              <a:t>Sterilizasyonun Rutin İzlenmesi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54EC054-50B7-39AA-CE8D-0DA441B50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858" y="1960378"/>
            <a:ext cx="8864600" cy="4351338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chemeClr val="accent2"/>
                </a:solidFill>
              </a:rPr>
              <a:t>Fiziksel Kontrol: </a:t>
            </a:r>
          </a:p>
          <a:p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Cihaz üzerindeki program döngüsü, kaydediciler, sıcaklık/basınç ölçme cihazları gibi doğrudan parametrelerin izlenmesidir</a:t>
            </a:r>
          </a:p>
          <a:p>
            <a:pPr lvl="1"/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Vakum Kaçak Testi: </a:t>
            </a:r>
          </a:p>
          <a:p>
            <a:pPr lvl="2"/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Ön vakumlu sterilizatörlerde haftada bir yapılır; </a:t>
            </a:r>
          </a:p>
          <a:p>
            <a:pPr lvl="2"/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Vakum kaçağı 1,3 milibar/dk'dan fazla olmamalıdır</a:t>
            </a:r>
          </a:p>
          <a:p>
            <a:pPr lvl="1"/>
            <a:r>
              <a:rPr lang="tr-TR" sz="2400" b="1" dirty="0" err="1">
                <a:solidFill>
                  <a:schemeClr val="bg2">
                    <a:lumMod val="10000"/>
                  </a:schemeClr>
                </a:solidFill>
              </a:rPr>
              <a:t>Bowie-Dick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 Testi: </a:t>
            </a:r>
          </a:p>
          <a:p>
            <a:pPr lvl="2"/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Vakumlu buhar sterilizatörlerde buhar penetrasyonunu ve hava tahliyesi kabiliyetini test eder</a:t>
            </a:r>
          </a:p>
          <a:p>
            <a:pPr lvl="2"/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Her gün bir kez yapılır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C50828B-2C84-E382-A0EC-482EDF0E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5C58-D9DF-4785-A057-6D3F51529437}" type="slidenum">
              <a:rPr lang="tr-TR" smtClean="0"/>
              <a:t>40</a:t>
            </a:fld>
            <a:endParaRPr lang="tr-TR"/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E3FA7AFA-1297-B008-E063-CC674DD7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8BA392F-AFAF-45B9-F56B-EC8029632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19954" r="10203" b="16370"/>
          <a:stretch/>
        </p:blipFill>
        <p:spPr>
          <a:xfrm>
            <a:off x="9510185" y="2674803"/>
            <a:ext cx="2092569" cy="166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54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D0654-BB8E-A99E-880F-2230E4ED0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689E1F-6FC9-0D06-7144-27E2BCF7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125"/>
            <a:ext cx="1025652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666DA4"/>
                </a:solidFill>
                <a:latin typeface="+mn-lt"/>
              </a:rPr>
              <a:t>Sterilizasyonun Rutin İzlenmesi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DAF9FC-F29B-446E-1CB6-48A9E9791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199" y="2159375"/>
            <a:ext cx="10002284" cy="3808288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chemeClr val="accent2"/>
                </a:solidFill>
              </a:rPr>
              <a:t>Kimyasal Kontrol: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Kimyasal indikatörler, paketin maruz kaldığı sterilizasyon koşullarını gösterir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Sağlayacağı bilginin değeri indikatörün sınıfına, sayısına ve sterilizatör içindeki yerine bağlıdır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Belirli bir sıcaklık-zaman aralığında çalışmak üzere üretilmişlerdir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Sterilizasyon hatalarını belirlemede yardımcı olsalar da sterilite göstergesi değildirler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tr-TR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08314A7-B6C1-19FA-7F4A-07EE4564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5C58-D9DF-4785-A057-6D3F51529437}" type="slidenum">
              <a:rPr lang="tr-TR" smtClean="0"/>
              <a:t>41</a:t>
            </a:fld>
            <a:endParaRPr lang="tr-TR"/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99A65803-F5B1-C986-8BDC-8773B3DCF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7DA58-91D6-AE52-ED4B-B9FEBC55F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A435DB-589E-D420-BAF6-27ADDAF9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707" y="355128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666DA4"/>
                </a:solidFill>
                <a:latin typeface="+mn-lt"/>
              </a:rPr>
              <a:t>Sterilizasyonun Rutin İzlenmesi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2AC993-D174-14B8-36ED-296BD8C1D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205" y="2169001"/>
            <a:ext cx="4622800" cy="3555683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chemeClr val="accent2"/>
                </a:solidFill>
              </a:rPr>
              <a:t>Biyolojik Kontrol</a:t>
            </a:r>
            <a:endParaRPr lang="en-US" dirty="0">
              <a:solidFill>
                <a:schemeClr val="accent2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Sterilizasyon işleminin </a:t>
            </a:r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biyolojik ölümü gerçekleştirme yeterliliğini 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gösterir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Sterilizasyona </a:t>
            </a:r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en dayanıklı sporlar 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kullanılır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Biyolojik indikatörler, sterilizatörün </a:t>
            </a:r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kapak, köşeler ve vakum çıkışları </a:t>
            </a:r>
            <a:r>
              <a:rPr lang="tr-TR" dirty="0">
                <a:solidFill>
                  <a:schemeClr val="bg2">
                    <a:lumMod val="10000"/>
                  </a:schemeClr>
                </a:solidFill>
              </a:rPr>
              <a:t>gibi sterilizasyon koşullarının en zor gerçekleşeceği düşünülen bölgelerine yerleştirilir</a:t>
            </a:r>
          </a:p>
          <a:p>
            <a:endParaRPr lang="en-US" dirty="0"/>
          </a:p>
          <a:p>
            <a:endParaRPr lang="tr-TR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FAA9F81-B12A-C9F7-1B97-6B107DD7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5C58-D9DF-4785-A057-6D3F51529437}" type="slidenum">
              <a:rPr lang="tr-TR" smtClean="0"/>
              <a:t>42</a:t>
            </a:fld>
            <a:endParaRPr lang="tr-TR"/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59AF2A54-1278-4E76-A263-B96A31801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F7349B7-1024-2EDC-999C-CE4C2DC564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7" r="2990" b="6458"/>
          <a:stretch>
            <a:fillRect/>
          </a:stretch>
        </p:blipFill>
        <p:spPr>
          <a:xfrm>
            <a:off x="5723468" y="1982785"/>
            <a:ext cx="6324673" cy="355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20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21267" y="314325"/>
            <a:ext cx="10289654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666DA4"/>
                </a:solidFill>
                <a:latin typeface="+mn-lt"/>
              </a:rPr>
              <a:t>Biyolojik Kontrol Sonuçlarının Pozitif Olması Halinde Yapılması Gerekenler</a:t>
            </a:r>
          </a:p>
        </p:txBody>
      </p:sp>
      <p:graphicFrame>
        <p:nvGraphicFramePr>
          <p:cNvPr id="14" name="İçerik Yer Tutucusu 4">
            <a:extLst>
              <a:ext uri="{FF2B5EF4-FFF2-40B4-BE49-F238E27FC236}">
                <a16:creationId xmlns:a16="http://schemas.microsoft.com/office/drawing/2014/main" id="{D43634DE-6206-ABEF-DA8F-0E98FF2DC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710941"/>
              </p:ext>
            </p:extLst>
          </p:nvPr>
        </p:nvGraphicFramePr>
        <p:xfrm>
          <a:off x="189172" y="2201334"/>
          <a:ext cx="11813655" cy="3640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8031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1B41-6466-5AC1-4B76-89B70B828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B6CFEA09-1977-6B59-5A3F-8EC4B575D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198115"/>
            <a:ext cx="10058400" cy="2461769"/>
          </a:xfrm>
          <a:solidFill>
            <a:srgbClr val="666DA4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</a:rPr>
              <a:t>DEPOLAMA</a:t>
            </a:r>
            <a:endParaRPr lang="tr-TR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44E95A8-3599-92C9-043F-B30079B3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75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0B35A-DE46-457F-43E5-70B8886A3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BA19773-B3CC-FFDF-4A32-AFC9F36B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94361-472C-899B-EBCC-71A85484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74" y="614153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4400" b="1" dirty="0">
                <a:solidFill>
                  <a:srgbClr val="666DA4"/>
                </a:solidFill>
                <a:latin typeface="+mn-lt"/>
              </a:rPr>
              <a:t>Steril Malzemelerin Depolanması</a:t>
            </a:r>
            <a:endParaRPr lang="en-GB" sz="4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D33E334-7680-3F1A-87A0-071030905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A75451F-C63F-90AE-53BA-03D5C1B3F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DF8DAAB-F9E5-660D-F20D-ECC5288085EE}"/>
              </a:ext>
            </a:extLst>
          </p:cNvPr>
          <p:cNvSpPr txBox="1"/>
          <p:nvPr/>
        </p:nvSpPr>
        <p:spPr>
          <a:xfrm>
            <a:off x="689364" y="2269306"/>
            <a:ext cx="10090931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Steril malzemeler, kontaminasyonu önleyecek şekilde tasarlanmış,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temiz, kuru, tozlardan arındırılmış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 ve sıcaklık/nem kontrolü yapılan özel alanlarda </a:t>
            </a:r>
            <a:r>
              <a:rPr lang="tr-TR" sz="2400" dirty="0">
                <a:solidFill>
                  <a:srgbClr val="000000"/>
                </a:solidFill>
              </a:rPr>
              <a:t>depolanmalıdır (“ISO 14644-1 sınıf 8 temiz oda” standartlarını karşılamalıdır)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Depolama alanları, kirli ve temiz alanlardan belirgin şekilde ayrılmış olmalıdır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"İlk giren ilk çıkar" prensibine uyulmalıdır</a:t>
            </a:r>
          </a:p>
        </p:txBody>
      </p:sp>
    </p:spTree>
    <p:extLst>
      <p:ext uri="{BB962C8B-B14F-4D97-AF65-F5344CB8AC3E}">
        <p14:creationId xmlns:p14="http://schemas.microsoft.com/office/powerpoint/2010/main" val="4124100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033DC-3F86-500A-565F-8B804DD6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94508CA6-3D9E-60F0-7FDA-B955F8BA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FCF5C-4EC3-72A6-722F-9B4FEBAE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74" y="614153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4400" b="1" dirty="0">
                <a:solidFill>
                  <a:srgbClr val="666DA4"/>
                </a:solidFill>
                <a:latin typeface="+mn-lt"/>
              </a:rPr>
              <a:t>Steril Malzemelerin Depolanması</a:t>
            </a:r>
            <a:endParaRPr lang="en-GB" sz="4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47032DA-D3B8-D447-F758-D54182D0E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158C33A-9395-D1B4-CB20-103693C7F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Diyagram 8">
            <a:extLst>
              <a:ext uri="{FF2B5EF4-FFF2-40B4-BE49-F238E27FC236}">
                <a16:creationId xmlns:a16="http://schemas.microsoft.com/office/drawing/2014/main" id="{1D8CBC8B-4F7D-7F20-0676-C2CA99CFF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239731"/>
              </p:ext>
            </p:extLst>
          </p:nvPr>
        </p:nvGraphicFramePr>
        <p:xfrm>
          <a:off x="1074374" y="1940560"/>
          <a:ext cx="10751866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5504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247B0-91D6-EF91-3CB1-FD5476EDD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D8EF2DA8-C335-D740-1550-48F3D187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1591A-D762-E394-CBEE-55D29D848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32" y="604528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4400" b="1" dirty="0">
                <a:solidFill>
                  <a:srgbClr val="666DA4"/>
                </a:solidFill>
                <a:latin typeface="+mn-lt"/>
              </a:rPr>
              <a:t>Steril Malzemelerin Depolanması</a:t>
            </a:r>
            <a:endParaRPr lang="en-GB" sz="4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EF3C54B-C2EA-DD38-D98A-18F88155F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A8BAF2-3838-1286-1535-8A4507FAA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F86E3DA-1DD7-93F5-77F6-21A8D7C05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584" y="1904184"/>
            <a:ext cx="9024735" cy="41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1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499AC-6EF6-750B-1952-968EAC58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EAC31FC7-292A-1C3C-3BC9-286EF2F7B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112" y="2104981"/>
            <a:ext cx="10058400" cy="2461769"/>
          </a:xfrm>
          <a:solidFill>
            <a:srgbClr val="666DA4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STERİLİZASYON SÜREÇLERİNDE ÖZEL DURUMLAR</a:t>
            </a:r>
            <a:endParaRPr lang="tr-TR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649335C-3DFB-8037-45C5-53EF84178C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55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E29A7-5CB9-031A-304A-E136DB01F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7BB142F6-6757-7F01-F2CF-504BB7FE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906625" y="267809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A794F-4421-3D4B-C625-430CC219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74" y="614153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6000" b="1" dirty="0">
                <a:solidFill>
                  <a:schemeClr val="accent2"/>
                </a:solidFill>
                <a:latin typeface="+mn-lt"/>
              </a:rPr>
            </a:br>
            <a:r>
              <a:rPr lang="tr-TR" sz="6000" b="1" dirty="0" err="1">
                <a:solidFill>
                  <a:schemeClr val="accent2"/>
                </a:solidFill>
                <a:latin typeface="+mn-lt"/>
              </a:rPr>
              <a:t>Prionlar</a:t>
            </a: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2C8C613-54AB-6E8F-8DE5-83E0BFA2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E851CF6-9B4B-4176-E363-2B238E767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EF10EDF-F355-9554-FC88-9F16726EE868}"/>
              </a:ext>
            </a:extLst>
          </p:cNvPr>
          <p:cNvSpPr txBox="1"/>
          <p:nvPr/>
        </p:nvSpPr>
        <p:spPr>
          <a:xfrm>
            <a:off x="646446" y="1833498"/>
            <a:ext cx="5410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000" dirty="0" err="1">
                <a:solidFill>
                  <a:schemeClr val="bg2">
                    <a:lumMod val="10000"/>
                  </a:schemeClr>
                </a:solidFill>
              </a:rPr>
              <a:t>Prionlarla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 kontamine olmuş materyallerin sterilizasyonu için özel uygulamalar gerekir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000" dirty="0" err="1">
                <a:solidFill>
                  <a:schemeClr val="bg2">
                    <a:lumMod val="10000"/>
                  </a:schemeClr>
                </a:solidFill>
              </a:rPr>
              <a:t>Prion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 ile temas riski yüksek durumlarda öncelikle tek kullanımlık malzemeler tercih edilmelidir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Mümkün değilse 1 saat 50.000 ppm serbest klor içeren sulandırılmamış (%5,25 sodyum hipoklorit) çamaşır suyunda bekletildikten sonra tıbbi atık olarak atılmalıdır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FBF1B6E-4E33-928B-5748-462D769DC7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6" r="2085" b="3713"/>
          <a:stretch>
            <a:fillRect/>
          </a:stretch>
        </p:blipFill>
        <p:spPr>
          <a:xfrm>
            <a:off x="6536266" y="2225515"/>
            <a:ext cx="5410200" cy="2202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EDC63306-5EE0-EA81-3014-5B296BC3F9C8}"/>
              </a:ext>
            </a:extLst>
          </p:cNvPr>
          <p:cNvSpPr txBox="1"/>
          <p:nvPr/>
        </p:nvSpPr>
        <p:spPr>
          <a:xfrm>
            <a:off x="561779" y="4851197"/>
            <a:ext cx="106983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bg2">
                    <a:lumMod val="10000"/>
                  </a:schemeClr>
                </a:solidFill>
              </a:rPr>
              <a:t>Yeniden dekontaminasyon prosedürüne tabi tutulması gereken tıbbi cihazlar bekletilmeden transfer edilmelidir ve kurumasına izin verilmeden dekontaminasyon işlemine başlanmalıdır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753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A0C75-45E0-EF7B-60AC-0CE1B0C9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1C54DC52-3771-C836-D97D-BB4136B96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787" y="1729231"/>
            <a:ext cx="10058400" cy="3566160"/>
          </a:xfrm>
          <a:solidFill>
            <a:srgbClr val="636AA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TEMEL KAVRAMLAR VE SINIFLANDIRMA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837C440-8B6C-0311-A0AC-847DA9CC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5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73207-B2DD-E0EC-7789-12E3BE129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E5A76751-C30A-1FCD-3940-44C9340D6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C53392-C2F5-AC46-80C6-40D23B0F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74" y="614153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6000" b="1" dirty="0" err="1">
                <a:solidFill>
                  <a:schemeClr val="accent2"/>
                </a:solidFill>
                <a:latin typeface="+mn-lt"/>
              </a:rPr>
              <a:t>Prionlar</a:t>
            </a:r>
            <a:r>
              <a:rPr lang="tr-TR" sz="6000" b="1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Tek Kullanımlık Olmayan Tıbbi Aletlerde Sterilizasyon</a:t>
            </a:r>
            <a:endParaRPr lang="en-GB" sz="4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DC9927F-8118-F7E3-32A3-CF2F58B61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5B9A855-FAF6-8F25-5399-D0C81F09C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6FA4C65-F485-1DF0-59FB-3DB2C0A72EEC}"/>
              </a:ext>
            </a:extLst>
          </p:cNvPr>
          <p:cNvSpPr txBox="1"/>
          <p:nvPr/>
        </p:nvSpPr>
        <p:spPr>
          <a:xfrm>
            <a:off x="558800" y="1767900"/>
            <a:ext cx="11555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</a:rPr>
              <a:t>Bulaşıcılık riski yüksek dokularla temas etmiş kolay temizlenebilen, sıcaklık ve neme dayanıklı tıbbi cihazlar için kimyasal ve buharla sterilizasyon önerileri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1724DD0-D0EB-8AFD-689A-32E677D50A69}"/>
              </a:ext>
            </a:extLst>
          </p:cNvPr>
          <p:cNvSpPr txBox="1"/>
          <p:nvPr/>
        </p:nvSpPr>
        <p:spPr>
          <a:xfrm>
            <a:off x="132408" y="2426149"/>
            <a:ext cx="4554441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Cerrahi tıbbi cihazlar, kapaklı kutu/konteyner içine konur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 Kapaklı kutu/konteyner içine 1N NaOH eklenir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Kapaklı kutu/konteyner </a:t>
            </a:r>
            <a:r>
              <a:rPr lang="tr-TR" dirty="0" err="1"/>
              <a:t>gravity</a:t>
            </a:r>
            <a:r>
              <a:rPr lang="tr-TR" dirty="0"/>
              <a:t> yerçekimi usulü ile çalışan buhar sterilizatörde 121°C 30 dakikalık programa konur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Suyla çalkalanır durulanır, kurulanır, paketlenir ve steril edilir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1FC3640-3F3E-7072-4F55-5231F8095121}"/>
              </a:ext>
            </a:extLst>
          </p:cNvPr>
          <p:cNvSpPr txBox="1"/>
          <p:nvPr/>
        </p:nvSpPr>
        <p:spPr>
          <a:xfrm>
            <a:off x="3890450" y="4102047"/>
            <a:ext cx="4182831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• Cerrahi tıbbi cihazlar 1N NaOH solüsyonu/20.000 ppm </a:t>
            </a:r>
            <a:r>
              <a:rPr lang="tr-TR" dirty="0" err="1"/>
              <a:t>sodium</a:t>
            </a:r>
            <a:r>
              <a:rPr lang="tr-TR" dirty="0"/>
              <a:t> hipoklorit solüsyonu 1 saat bekletilir</a:t>
            </a:r>
          </a:p>
          <a:p>
            <a:r>
              <a:rPr lang="tr-TR" dirty="0"/>
              <a:t>• Ameliyathaneden MSÜ’ye sıvıyla transfer edilir</a:t>
            </a:r>
          </a:p>
          <a:p>
            <a:r>
              <a:rPr lang="tr-TR" dirty="0"/>
              <a:t>• </a:t>
            </a:r>
            <a:r>
              <a:rPr lang="tr-TR" dirty="0" err="1"/>
              <a:t>Gravity</a:t>
            </a:r>
            <a:r>
              <a:rPr lang="tr-TR" dirty="0"/>
              <a:t> sterilizatörde 121°C’de 1 saat tutulur</a:t>
            </a:r>
          </a:p>
          <a:p>
            <a:r>
              <a:rPr lang="tr-TR" dirty="0"/>
              <a:t>• Suyla çalkalanır durulanır, kurulanır, paketlenir ve steril edilir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FCBC760-9DAC-5E22-B257-24B6DA6AA50E}"/>
              </a:ext>
            </a:extLst>
          </p:cNvPr>
          <p:cNvSpPr txBox="1"/>
          <p:nvPr/>
        </p:nvSpPr>
        <p:spPr>
          <a:xfrm>
            <a:off x="7891231" y="2287634"/>
            <a:ext cx="4168361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• Cerrahi tıbbi cihazlar 1N NaOH solüsyonunda 1 saat bekletilir </a:t>
            </a:r>
          </a:p>
          <a:p>
            <a:r>
              <a:rPr lang="tr-TR" dirty="0"/>
              <a:t>• 1 saat sonra solüsyondan çıkarılır, su ile durulanır</a:t>
            </a:r>
          </a:p>
          <a:p>
            <a:r>
              <a:rPr lang="tr-TR" dirty="0"/>
              <a:t>• Üstü kapatılmadan açık alet sepetleri ile 121°C veya 134°C 1 saat tutulur</a:t>
            </a:r>
          </a:p>
          <a:p>
            <a:r>
              <a:rPr lang="tr-TR" dirty="0"/>
              <a:t>• Suyla çalkalanır durulanır, kurulanır, paketlenir ve steril edilir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5843153-A32A-C55E-0A6B-18E8158C4E9B}"/>
              </a:ext>
            </a:extLst>
          </p:cNvPr>
          <p:cNvSpPr txBox="1"/>
          <p:nvPr/>
        </p:nvSpPr>
        <p:spPr>
          <a:xfrm>
            <a:off x="8314565" y="5487775"/>
            <a:ext cx="3940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*1N NaOH, 1 litre sudaki 40 </a:t>
            </a:r>
            <a:r>
              <a:rPr lang="tr-TR" sz="1400" dirty="0" err="1"/>
              <a:t>gr</a:t>
            </a:r>
            <a:r>
              <a:rPr lang="tr-TR" sz="1400" dirty="0"/>
              <a:t> NaOH çözeltisidir</a:t>
            </a:r>
          </a:p>
        </p:txBody>
      </p:sp>
    </p:spTree>
    <p:extLst>
      <p:ext uri="{BB962C8B-B14F-4D97-AF65-F5344CB8AC3E}">
        <p14:creationId xmlns:p14="http://schemas.microsoft.com/office/powerpoint/2010/main" val="4140057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FFAAB-60AB-61A5-2F53-05C32CFEA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72A09FF-3125-8883-DF6C-41F753319D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AB5E9-F532-7BA4-0425-593A96DF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74" y="614153"/>
            <a:ext cx="8780826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6000" b="1" dirty="0">
                <a:solidFill>
                  <a:schemeClr val="accent2"/>
                </a:solidFill>
                <a:latin typeface="+mn-lt"/>
              </a:rPr>
              <a:t>Kemik </a:t>
            </a:r>
            <a:br>
              <a:rPr lang="tr-TR" sz="6000" b="1" dirty="0">
                <a:solidFill>
                  <a:schemeClr val="accent2"/>
                </a:solidFill>
                <a:latin typeface="+mn-lt"/>
              </a:rPr>
            </a:br>
            <a:r>
              <a:rPr lang="tr-TR" sz="6000" b="1" dirty="0">
                <a:solidFill>
                  <a:schemeClr val="accent2"/>
                </a:solidFill>
                <a:latin typeface="+mn-lt"/>
              </a:rPr>
              <a:t>Dekontaminasyonu</a:t>
            </a: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CAF511F-71A9-8E0C-D586-EB0ABF737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3F35BFB-4934-77DE-F40E-B9B824175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C4D6BF9-BB39-C97B-E955-40004CCA84A1}"/>
              </a:ext>
            </a:extLst>
          </p:cNvPr>
          <p:cNvSpPr txBox="1"/>
          <p:nvPr/>
        </p:nvSpPr>
        <p:spPr>
          <a:xfrm>
            <a:off x="1153250" y="2136338"/>
            <a:ext cx="103783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Kemik, kandan sonra en çok transplantasyonu yapılan organdır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Bu dokuların elde edilmesi, aseptik koşullarda saklanması enfeksiyon kontrolü açısından çok önemlidir, alıcıya ve dokuya zarar vermeyecek şekilde steril edilmelidir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Kemik dekontaminasyonunda amaç kemik dokusunda maksimum canlı hücre kalmasını sağlamaktır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Yapılan deneysel çalışmalarda kemiğin dekontaminasyonu için klorheksidin ve </a:t>
            </a:r>
            <a:r>
              <a:rPr lang="tr-TR" sz="2400" dirty="0" err="1">
                <a:solidFill>
                  <a:srgbClr val="000000"/>
                </a:solidFill>
              </a:rPr>
              <a:t>povidon</a:t>
            </a:r>
            <a:r>
              <a:rPr lang="tr-TR" sz="2400" dirty="0">
                <a:solidFill>
                  <a:srgbClr val="000000"/>
                </a:solidFill>
              </a:rPr>
              <a:t> iyot uygulamalarının yeterli olduğu gösterilmiştir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Dokunun canlı kalması açısından </a:t>
            </a:r>
            <a:r>
              <a:rPr lang="tr-TR" sz="2400" dirty="0" err="1">
                <a:solidFill>
                  <a:srgbClr val="000000"/>
                </a:solidFill>
              </a:rPr>
              <a:t>povidon</a:t>
            </a:r>
            <a:r>
              <a:rPr lang="tr-TR" sz="2400" dirty="0">
                <a:solidFill>
                  <a:srgbClr val="000000"/>
                </a:solidFill>
              </a:rPr>
              <a:t> iyot ile seri yıkama ve kurutma daha üstündür</a:t>
            </a:r>
          </a:p>
        </p:txBody>
      </p:sp>
    </p:spTree>
    <p:extLst>
      <p:ext uri="{BB962C8B-B14F-4D97-AF65-F5344CB8AC3E}">
        <p14:creationId xmlns:p14="http://schemas.microsoft.com/office/powerpoint/2010/main" val="1708106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BE10E-0757-DF5D-08EB-02BB9930D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CD613203-97AF-CD85-80D2-1F84E8A99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7D8CE-60A5-8B71-F7B7-93E1C203D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74" y="614153"/>
            <a:ext cx="8780826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solidFill>
                  <a:schemeClr val="accent2"/>
                </a:solidFill>
                <a:latin typeface="+mn-lt"/>
              </a:rPr>
            </a:br>
            <a:r>
              <a:rPr lang="tr-TR" sz="6000" b="1" dirty="0">
                <a:solidFill>
                  <a:schemeClr val="accent2"/>
                </a:solidFill>
                <a:latin typeface="+mn-lt"/>
              </a:rPr>
              <a:t>Kemik </a:t>
            </a:r>
            <a:br>
              <a:rPr lang="tr-TR" sz="6000" b="1" dirty="0">
                <a:solidFill>
                  <a:schemeClr val="accent2"/>
                </a:solidFill>
                <a:latin typeface="+mn-lt"/>
              </a:rPr>
            </a:br>
            <a:r>
              <a:rPr lang="tr-TR" sz="6000" b="1" dirty="0">
                <a:solidFill>
                  <a:schemeClr val="accent2"/>
                </a:solidFill>
                <a:latin typeface="+mn-lt"/>
              </a:rPr>
              <a:t>Dekontaminasyonu</a:t>
            </a: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54A05CB-4CFF-8E4F-4743-DF5C1185A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4F348AC-F4B2-5192-7928-D7DD6FF3D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6C4B088-7596-966F-1BA0-10E43EFC8B15}"/>
              </a:ext>
            </a:extLst>
          </p:cNvPr>
          <p:cNvSpPr txBox="1"/>
          <p:nvPr/>
        </p:nvSpPr>
        <p:spPr>
          <a:xfrm>
            <a:off x="1153250" y="2136338"/>
            <a:ext cx="103783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tr-TR" sz="2400" dirty="0">
                <a:solidFill>
                  <a:srgbClr val="000000"/>
                </a:solidFill>
              </a:rPr>
              <a:t>Kontamine olmuş kemik grefti iki yolla dekontamine edilebilir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b="1" dirty="0" err="1">
                <a:solidFill>
                  <a:srgbClr val="000000"/>
                </a:solidFill>
              </a:rPr>
              <a:t>Povidon</a:t>
            </a:r>
            <a:r>
              <a:rPr lang="tr-TR" sz="2400" b="1" dirty="0">
                <a:solidFill>
                  <a:srgbClr val="000000"/>
                </a:solidFill>
              </a:rPr>
              <a:t> İyot ile Yıkama: </a:t>
            </a:r>
            <a:r>
              <a:rPr lang="tr-TR" sz="2400" dirty="0">
                <a:solidFill>
                  <a:srgbClr val="000000"/>
                </a:solidFill>
              </a:rPr>
              <a:t>Kontamine kemik steril bir küvet içinde, 5 dakika süreyle %10 </a:t>
            </a:r>
            <a:r>
              <a:rPr lang="tr-TR" sz="2400" dirty="0" err="1">
                <a:solidFill>
                  <a:srgbClr val="000000"/>
                </a:solidFill>
              </a:rPr>
              <a:t>povidon</a:t>
            </a:r>
            <a:r>
              <a:rPr lang="tr-TR" sz="2400" dirty="0">
                <a:solidFill>
                  <a:srgbClr val="000000"/>
                </a:solidFill>
              </a:rPr>
              <a:t> iyot solüsyonu ile yıkanır. Ardından steril serum fizyolojik ile lavaj yöntemiyle bir dakika süreyle durulanır. Durulama işlemini takiben bekletilmeden </a:t>
            </a:r>
            <a:r>
              <a:rPr lang="tr-TR" sz="2400" dirty="0" err="1">
                <a:solidFill>
                  <a:srgbClr val="000000"/>
                </a:solidFill>
              </a:rPr>
              <a:t>implante</a:t>
            </a:r>
            <a:r>
              <a:rPr lang="tr-TR" sz="2400" dirty="0">
                <a:solidFill>
                  <a:srgbClr val="000000"/>
                </a:solidFill>
              </a:rPr>
              <a:t> edilmelidir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</a:rPr>
              <a:t>%1’lik Klorheksidin Solüsyonda Bekletme: </a:t>
            </a:r>
            <a:r>
              <a:rPr lang="tr-TR" sz="2400" dirty="0">
                <a:solidFill>
                  <a:srgbClr val="000000"/>
                </a:solidFill>
              </a:rPr>
              <a:t>Alternatif yöntem olarak; kemik %1’lik klorheksidin solüsyonunda 15 sn. bekletildikten sonra kullanılmalıdır. Daha uzun süre ve daha yüksek klorheksidin konsantrasyonları (%2-4) kemikteki canlı hücreler için zararlıdır</a:t>
            </a:r>
          </a:p>
        </p:txBody>
      </p:sp>
    </p:spTree>
    <p:extLst>
      <p:ext uri="{BB962C8B-B14F-4D97-AF65-F5344CB8AC3E}">
        <p14:creationId xmlns:p14="http://schemas.microsoft.com/office/powerpoint/2010/main" val="2877817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FA2FF-A084-A31E-AC65-FF85174DA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1C133686-8010-8C6D-18FD-241A02F50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3551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2D95D-71AA-3CBC-29FB-9E5BBC5F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32" y="604528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6000" b="1" dirty="0">
                <a:latin typeface="+mn-lt"/>
              </a:rPr>
            </a:br>
            <a:r>
              <a:rPr lang="tr-TR" sz="6000" b="1" dirty="0">
                <a:solidFill>
                  <a:srgbClr val="666DA4"/>
                </a:solidFill>
                <a:latin typeface="+mn-lt"/>
              </a:rPr>
              <a:t>Sonuç</a:t>
            </a:r>
            <a:endParaRPr lang="en-GB" sz="4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87F20BF-605C-8F10-027D-B6ED03071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FFEA526-1A0B-DBB8-808D-912071446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70DDC7E-230F-D984-F3D7-69747CE70910}"/>
              </a:ext>
            </a:extLst>
          </p:cNvPr>
          <p:cNvSpPr txBox="1"/>
          <p:nvPr/>
        </p:nvSpPr>
        <p:spPr>
          <a:xfrm>
            <a:off x="660488" y="1737360"/>
            <a:ext cx="100076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tr-TR" sz="2400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Tıbbi aletlerin sterilizasyonu, </a:t>
            </a:r>
            <a:r>
              <a:rPr lang="tr-TR" sz="2400" dirty="0" err="1">
                <a:solidFill>
                  <a:schemeClr val="bg2">
                    <a:lumMod val="10000"/>
                  </a:schemeClr>
                </a:solidFill>
              </a:rPr>
              <a:t>SHİE'lerin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 önlenmesinde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kritik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 bir süreçtir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tr-TR" sz="2400" b="1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Etkin bir temizlik olmadan başarılı bir sterilizasyon olamaz</a:t>
            </a:r>
            <a:endParaRPr lang="tr-TR" sz="2400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tr-TR" sz="2400" b="1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Doğru yöntemin seçimi, aletin kullanım riskine ve yapısına bağlıdır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tr-TR" sz="2400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Üretici talimatlarına ve ulusal rehberlere tam uyum esastır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tr-TR" sz="2400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Tüm süreçlerin 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</a:rPr>
              <a:t>sürekli izlenmesi, kaydedilmesi ve doğrulanması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 hasta güvenliğinin temelini oluşturur</a:t>
            </a:r>
          </a:p>
        </p:txBody>
      </p:sp>
    </p:spTree>
    <p:extLst>
      <p:ext uri="{BB962C8B-B14F-4D97-AF65-F5344CB8AC3E}">
        <p14:creationId xmlns:p14="http://schemas.microsoft.com/office/powerpoint/2010/main" val="883587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84EE-548B-5C95-C898-21A85091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E190F10-685B-BA15-29B8-FC4446BD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52159" y="184666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6F740-0298-ABCC-7304-953F8D9E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09" y="595736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6000" b="1" dirty="0">
                <a:latin typeface="+mn-lt"/>
              </a:rPr>
            </a:br>
            <a:r>
              <a:rPr lang="tr-TR" sz="6000" b="1" dirty="0">
                <a:solidFill>
                  <a:schemeClr val="accent2"/>
                </a:solidFill>
                <a:latin typeface="+mn-lt"/>
              </a:rPr>
              <a:t>Kaynaklar</a:t>
            </a: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385E51D-9116-A536-EFBB-47429506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0AF366E-D6D9-A069-2935-05649ACF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B0B3F50-7068-2E43-5EBC-FBEB1D10F1C1}"/>
              </a:ext>
            </a:extLst>
          </p:cNvPr>
          <p:cNvSpPr txBox="1"/>
          <p:nvPr/>
        </p:nvSpPr>
        <p:spPr>
          <a:xfrm>
            <a:off x="1248832" y="2386335"/>
            <a:ext cx="106559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https://www.cdc.gov/infection-control/media/pdfs/Guideline-Disinfection-H.pdf</a:t>
            </a:r>
            <a:endParaRPr lang="tr-TR" sz="24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https://www.das.org.tr/kitaplar/DAS_Rehberi_2025.pdf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Garvey, M. Medical Device-Associated Healthcare Infections: Sterilization and the Potential of Novel Biological Approaches to Ensure Patient Safety. Int. J. Mol. Sci. 2024, 25, 201. https://doi.org/10.3390/ ijms2501020</a:t>
            </a:r>
            <a:endParaRPr lang="tr-TR" sz="2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solidFill>
                  <a:schemeClr val="bg2">
                    <a:lumMod val="10000"/>
                  </a:schemeClr>
                </a:solidFill>
              </a:rPr>
              <a:t>https://www.bigred.com.sg/blogs/hierarchy-of-microbial-susceptibility-to-disinfection-and-sterilisation-processes/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629337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84EE-548B-5C95-C898-21A85091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E190F10-685B-BA15-29B8-FC4446BD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52159" y="184666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6F740-0298-ABCC-7304-953F8D9E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09" y="595736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6000" b="1" dirty="0">
                <a:latin typeface="+mn-lt"/>
              </a:rPr>
            </a:br>
            <a:r>
              <a:rPr lang="tr-TR" sz="6000" b="1" dirty="0">
                <a:solidFill>
                  <a:schemeClr val="accent2"/>
                </a:solidFill>
                <a:latin typeface="+mn-lt"/>
              </a:rPr>
              <a:t>Hazırlayanlar</a:t>
            </a: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385E51D-9116-A536-EFBB-47429506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0AF366E-D6D9-A069-2935-05649ACF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705708" y="4976446"/>
            <a:ext cx="2415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666DA4"/>
                </a:solidFill>
              </a:rPr>
              <a:t>Doç. Dr. Pınar Sağıroğlu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747578" y="4824602"/>
            <a:ext cx="2646622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666DA4"/>
                </a:solidFill>
              </a:rPr>
              <a:t>Doç. Dr. Zeynep Türe Yüce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370324" y="5858613"/>
            <a:ext cx="1169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Türk Hastane </a:t>
            </a:r>
            <a:r>
              <a:rPr lang="tr-TR" sz="1600" b="1" dirty="0" err="1">
                <a:solidFill>
                  <a:srgbClr val="7030A0"/>
                </a:solidFill>
                <a:latin typeface="Lucida Calligraphy" panose="03010101010101010101" pitchFamily="66" charset="0"/>
              </a:rPr>
              <a:t>İnfeksiyonları</a:t>
            </a:r>
            <a:r>
              <a:rPr lang="tr-TR" sz="16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 ve Kontrolü Derneği Olarak Eğitime Katkılarından Dolayı Teşekkür Ederiz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40" y="2017393"/>
            <a:ext cx="3503577" cy="233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5B4B81C-DA58-A654-31C1-F2099C7A78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110"/>
          <a:stretch>
            <a:fillRect/>
          </a:stretch>
        </p:blipFill>
        <p:spPr>
          <a:xfrm>
            <a:off x="6482080" y="2017393"/>
            <a:ext cx="3098800" cy="2479040"/>
          </a:xfrm>
          <a:prstGeom prst="rect">
            <a:avLst/>
          </a:prstGeom>
          <a:effectLst>
            <a:reflection stA="32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671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9AB9D62E-0A48-D4C7-333A-4CA8C721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E59F4A-4DD5-94E0-8CF8-E9B25ECB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Temel Tanımlar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7FE510A-4F37-3922-563C-1F26CF8B76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78168" y="2145880"/>
            <a:ext cx="1088487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Dekontaminasyon: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Cansız maddeler üzerindeki organik ve inorganik kirlerin ve patojen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mikroorganizmaların, dezenfeksiyon veya sterilizasyon öncesinde fiziksel veya kimyasal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yöntemlerle uzaklaştırılması işlemidir</a:t>
            </a:r>
            <a:endParaRPr lang="tr-TR" altLang="tr-TR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Yıkama bu sürecin en önemli adımıdır !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2400" b="1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Dezenfeksiyon: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Cansız maddeler ve yüzeylerde bulunan mikroorganizmaların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(bakteri sporları hariç) yok edilmesidir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2400" b="1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Sterilizasyon: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Bir madde veya cismin üzerinde ya da içinde </a:t>
            </a:r>
            <a:r>
              <a:rPr lang="tr-TR" altLang="tr-TR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bulunan, bakteri sporları da dahil olmak üzere,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tüm mikroorganizmaların yok edilmesidir </a:t>
            </a:r>
          </a:p>
        </p:txBody>
      </p:sp>
    </p:spTree>
    <p:extLst>
      <p:ext uri="{BB962C8B-B14F-4D97-AF65-F5344CB8AC3E}">
        <p14:creationId xmlns:p14="http://schemas.microsoft.com/office/powerpoint/2010/main" val="218142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BB8C7-3DEC-C343-B0C1-609DFDBB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D8EEF267-FAAA-DE8D-A31A-608DDDED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0653C-857E-388A-8A75-E7F3478D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Mikroorganizmaların Dezenfeksiyon ve Sterilizasyona Direnci</a:t>
            </a:r>
            <a:endParaRPr lang="en-GB" sz="4400" b="1" dirty="0">
              <a:solidFill>
                <a:srgbClr val="5E67A0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3CDF728-8552-7DB3-8533-AB3769765A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76411" y="2628745"/>
            <a:ext cx="5523328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Mikroorganizmaların kimyasal ve fiziksel işlemlere karşı doğal dirençleri farklılık gösterir.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tr-TR" altLang="tr-TR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tr-TR" altLang="tr-TR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İşlemler, mikroorganizma ile </a:t>
            </a:r>
            <a:r>
              <a:rPr kumimoji="0" lang="tr-TR" altLang="tr-TR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</a:rPr>
              <a:t>kontaminasyon</a:t>
            </a:r>
            <a:r>
              <a:rPr kumimoji="0" lang="tr-TR" altLang="tr-TR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 riski varlığında, en dirençli olanı yok edecek şekilde tasarlanmalıdır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STERİLİZASYON, DEZENFEKSİYON - ppt video online ind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3827"/>
          <a:stretch/>
        </p:blipFill>
        <p:spPr bwMode="auto">
          <a:xfrm>
            <a:off x="6903286" y="2208249"/>
            <a:ext cx="5131625" cy="412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67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97F55C8-D38D-48F6-F7D3-17C4E821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7" y="641483"/>
            <a:ext cx="9641840" cy="543347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86ECAFE-0930-97ED-C00A-75BB6884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4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E8108-18EC-8A37-4B9E-E6FC43D6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8430036C-1541-B89C-043D-DE487BA5B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456" y="1746490"/>
            <a:ext cx="10058400" cy="3566160"/>
          </a:xfrm>
          <a:solidFill>
            <a:srgbClr val="666DA4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TIBBİ ALETLERİN SINIFLANDIRILMASI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8F22993-AFE5-98CB-102A-780E027E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79295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Özel 22">
      <a:dk1>
        <a:srgbClr val="0F4C76"/>
      </a:dk1>
      <a:lt1>
        <a:sysClr val="window" lastClr="FFFFFF"/>
      </a:lt1>
      <a:dk2>
        <a:srgbClr val="637052"/>
      </a:dk2>
      <a:lt2>
        <a:srgbClr val="CCDDEA"/>
      </a:lt2>
      <a:accent1>
        <a:srgbClr val="FF9933"/>
      </a:accent1>
      <a:accent2>
        <a:srgbClr val="660066"/>
      </a:accent2>
      <a:accent3>
        <a:srgbClr val="865640"/>
      </a:accent3>
      <a:accent4>
        <a:srgbClr val="9B8357"/>
      </a:accent4>
      <a:accent5>
        <a:srgbClr val="FF000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İDER POWERPOİNT ŞABLONU (1)" id="{958E88EB-2B7A-4D38-9FEF-BCE4E8ADE412}" vid="{D8C05706-E3DD-4AA0-B90A-1937CBBF10C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HİDER Slayt Şablonu - Kopya</Template>
  <TotalTime>1606</TotalTime>
  <Words>3440</Words>
  <Application>Microsoft Office PowerPoint</Application>
  <PresentationFormat>Geniş ekran</PresentationFormat>
  <Paragraphs>354</Paragraphs>
  <Slides>55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62" baseType="lpstr">
      <vt:lpstr>Aptos</vt:lpstr>
      <vt:lpstr>Arial</vt:lpstr>
      <vt:lpstr>Calibri</vt:lpstr>
      <vt:lpstr>Calibri Light</vt:lpstr>
      <vt:lpstr>Lucida Calligraphy</vt:lpstr>
      <vt:lpstr>Wingdings</vt:lpstr>
      <vt:lpstr>Geçmişe bakış</vt:lpstr>
      <vt:lpstr>TIBBİ ALETLERİN DEKONTAMİNASYONU VE STERİLİZASYONU</vt:lpstr>
      <vt:lpstr>Sunum Planı</vt:lpstr>
      <vt:lpstr>TIBBİ CİHAZLAR VE ENFEKSİYON RİSKİ</vt:lpstr>
      <vt:lpstr>Tıbbi Cihaz İlişkili Enfeksiyonlar</vt:lpstr>
      <vt:lpstr>TEMEL KAVRAMLAR VE SINIFLANDIRMA</vt:lpstr>
      <vt:lpstr>Temel Tanımlar</vt:lpstr>
      <vt:lpstr>Mikroorganizmaların Dezenfeksiyon ve Sterilizasyona Direnci</vt:lpstr>
      <vt:lpstr>PowerPoint Sunusu</vt:lpstr>
      <vt:lpstr>TIBBİ ALETLERİN SINIFLANDIRILMASI</vt:lpstr>
      <vt:lpstr>Spaulding Sınıflaması</vt:lpstr>
      <vt:lpstr>Spaulding Sınıflaması</vt:lpstr>
      <vt:lpstr>Spaulding Sınıflaması</vt:lpstr>
      <vt:lpstr> Spaulding Sınıflamasının Sınırlılıkları ve RKI Yaklaşımı</vt:lpstr>
      <vt:lpstr>MERKEZİ STERİLİZASYON ÜNİTESİ İŞ AKIŞI</vt:lpstr>
      <vt:lpstr>PowerPoint Sunusu</vt:lpstr>
      <vt:lpstr> Taşıma ve Teslim Alma</vt:lpstr>
      <vt:lpstr>Güvenli Taşıma</vt:lpstr>
      <vt:lpstr> Yıkama</vt:lpstr>
      <vt:lpstr> Yıkama Yöntemleri</vt:lpstr>
      <vt:lpstr> Yıkama Yöntemleri</vt:lpstr>
      <vt:lpstr> Yıkama Yöntemleri</vt:lpstr>
      <vt:lpstr> Yıkama İşleminin Kontrolü ve Kurutma</vt:lpstr>
      <vt:lpstr> Yıkama İşleminin Kontrolü ve Kurutma</vt:lpstr>
      <vt:lpstr>      Paketleme: Sterilitenin Koruyucu Kalkanı</vt:lpstr>
      <vt:lpstr>      Paketleme: Sterilitenin Koruyucu Kalkanı</vt:lpstr>
      <vt:lpstr>       Etiketleme</vt:lpstr>
      <vt:lpstr>STERİLİZASYON YÖNTEMLERİ</vt:lpstr>
      <vt:lpstr>                Yüksek Sıcaklık Sterilizasyonu:  Basınçlı Buhar (Otoklav)</vt:lpstr>
      <vt:lpstr>                </vt:lpstr>
      <vt:lpstr>                </vt:lpstr>
      <vt:lpstr>                </vt:lpstr>
      <vt:lpstr>                </vt:lpstr>
      <vt:lpstr>Gama Radyasyonu (Işınlama) ile Sterilizasyon</vt:lpstr>
      <vt:lpstr>YÜKSEK DÜZEY DEZENFEKSİYON</vt:lpstr>
      <vt:lpstr>Yüksek Düzey Dezenfeksiyon</vt:lpstr>
      <vt:lpstr>SÜREÇLERİN İZLENMESİ VE VALİDASYONU</vt:lpstr>
      <vt:lpstr>                </vt:lpstr>
      <vt:lpstr>                </vt:lpstr>
      <vt:lpstr>              Sterilizasyon Güvencesi: Süreç Kontrolü </vt:lpstr>
      <vt:lpstr>Sterilizasyonun Rutin İzlenmesi</vt:lpstr>
      <vt:lpstr>Sterilizasyonun Rutin İzlenmesi</vt:lpstr>
      <vt:lpstr>Sterilizasyonun Rutin İzlenmesi</vt:lpstr>
      <vt:lpstr>Biyolojik Kontrol Sonuçlarının Pozitif Olması Halinde Yapılması Gerekenler</vt:lpstr>
      <vt:lpstr>DEPOLAMA</vt:lpstr>
      <vt:lpstr>                Steril Malzemelerin Depolanması</vt:lpstr>
      <vt:lpstr>                Steril Malzemelerin Depolanması</vt:lpstr>
      <vt:lpstr>                Steril Malzemelerin Depolanması</vt:lpstr>
      <vt:lpstr>STERİLİZASYON SÜREÇLERİNDE ÖZEL DURUMLAR</vt:lpstr>
      <vt:lpstr>                Prionlar</vt:lpstr>
      <vt:lpstr>                Prionlar  Tek Kullanımlık Olmayan Tıbbi Aletlerde Sterilizasyon</vt:lpstr>
      <vt:lpstr>                Kemik  Dekontaminasyonu</vt:lpstr>
      <vt:lpstr>                Kemik  Dekontaminasyonu</vt:lpstr>
      <vt:lpstr>                Sonuç</vt:lpstr>
      <vt:lpstr>                Kaynaklar</vt:lpstr>
      <vt:lpstr>                Hazırlayanlar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Hijyeni</dc:title>
  <dc:creator>Aydın Alber Yüce</dc:creator>
  <cp:lastModifiedBy>Aydın Alber Yüce</cp:lastModifiedBy>
  <cp:revision>66</cp:revision>
  <dcterms:created xsi:type="dcterms:W3CDTF">2025-04-30T17:13:23Z</dcterms:created>
  <dcterms:modified xsi:type="dcterms:W3CDTF">2025-06-26T19:42:52Z</dcterms:modified>
</cp:coreProperties>
</file>